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1" r:id="rId2"/>
    <p:sldId id="260" r:id="rId3"/>
    <p:sldId id="291" r:id="rId4"/>
    <p:sldId id="271" r:id="rId5"/>
    <p:sldId id="279" r:id="rId6"/>
    <p:sldId id="281" r:id="rId7"/>
    <p:sldId id="272" r:id="rId8"/>
    <p:sldId id="283" r:id="rId9"/>
    <p:sldId id="290" r:id="rId10"/>
    <p:sldId id="289" r:id="rId11"/>
    <p:sldId id="274" r:id="rId12"/>
    <p:sldId id="284" r:id="rId13"/>
    <p:sldId id="275" r:id="rId14"/>
    <p:sldId id="276" r:id="rId15"/>
    <p:sldId id="277" r:id="rId16"/>
    <p:sldId id="280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AE9"/>
    <a:srgbClr val="B02A29"/>
    <a:srgbClr val="A4A4A6"/>
    <a:srgbClr val="041449"/>
    <a:srgbClr val="535555"/>
    <a:srgbClr val="5A84AE"/>
    <a:srgbClr val="5D5022"/>
    <a:srgbClr val="A9406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09" autoAdjust="0"/>
    <p:restoredTop sz="94586" autoAdjust="0"/>
  </p:normalViewPr>
  <p:slideViewPr>
    <p:cSldViewPr snapToGrid="0">
      <p:cViewPr varScale="1">
        <p:scale>
          <a:sx n="53" d="100"/>
          <a:sy n="53" d="100"/>
        </p:scale>
        <p:origin x="48" y="9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F7153-7D33-4C72-98DB-49966FF76AC4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6F5CC-5107-4C88-8F3E-722D47FDD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7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6F5CC-5107-4C88-8F3E-722D47FDD6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6F5CC-5107-4C88-8F3E-722D47FDD6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2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26F5CC-5107-4C88-8F3E-722D47FDD6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29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355E8-4410-0138-9A0C-01A429656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A8F9-F545-3C82-3BEB-17FA4D1F5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1C253-81D6-41BD-28E9-454B453B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4FA8B-B2B4-E83C-A1A8-9CF03B0F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7655-D56E-F67A-CEB1-77313DD7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9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F448-474C-F79A-3DF7-644DFA16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3FF09-EE3C-0C68-2F65-B0CEAA626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9FA9B-E19A-38B4-BDAF-8208A1FF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DE2A0-AE6E-9B8F-2FFA-328CC993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E5FE-DB99-1B76-1AAE-295097DE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B9335-94FF-A125-9D7F-97B80410B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D3F86-855E-435B-6048-09FE1388F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6E961-EA52-D498-21F0-7C05E93C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ADA72-7B55-E0E9-4DF3-5BA6F887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D0DF3-838F-906C-011B-CBEC4C47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2114-CA7B-D107-CAD4-FDC58A4F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441A8-BB57-659A-14A1-E216D1E76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1395E-EDFF-38E5-2BE1-5CD02D0E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ED6B6-5FBA-CEE0-2899-8F4391693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BAC7D-9F4F-D40C-D0C8-A1F2C390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9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55F1-55A8-90E2-D3BE-65336DA1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A8D2C-EA65-4638-80B3-ADB187F4E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348F4-ABAE-A561-5A5C-E84ADED0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1C273-800C-C65B-316A-886EBBC3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BB737-17BE-DEB9-1B50-330FF04E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7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EBF6-59CB-22AF-7213-4CB3D7A2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5D64C-A63A-6213-483F-8A3FEAE17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DF2D4-91B5-F577-5F76-54CF3E2C5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8A7AC-1A0C-AC22-AF70-E7381250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9935B-3063-6EB8-7C43-4F00E5E6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25F6E-C30C-6F50-92EC-64E03F4C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1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8305-EE94-B7E8-4C80-B10A14F5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1BBFD-A1B9-1671-746D-A0F183A78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23117-15A9-7BDF-3BC0-3B455A956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EF0B4-02EE-4E7E-D42A-18E7C73AF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A9E72-EF16-0087-7C31-1E8299D77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30CBA-8B73-33F2-875A-D99207AC4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6BDD0-6349-1AD2-AA72-88BA31551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483AD-DC2A-9941-02EF-137170FF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4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B185B-9B01-7055-02C4-4D86A3CB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A2A1A-4E7B-EEB5-CA90-540FB15E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CF142-40A0-3E4B-0720-AF9F74EEC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55BEA-CDAE-F6D9-BD80-7C35FB87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41367-522D-22E0-DC8D-273FC0A5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2F636-9EAA-D4B7-9BCA-FE09099D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AD2C6-22AB-CF0D-DA92-5572F98F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0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4215-E005-6C7B-310E-55DF7AAD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A1A8B-E8E0-922A-3C40-AC7FFA29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E41B8-827B-DF6A-E989-AC62E6A87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D26E-4172-8F50-7A40-F71C2B33F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BBB5C-6799-9729-3163-8DCE21ED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7FE48-ECC9-65B9-32DF-C4D48817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AE27-C4C6-B756-E6C7-6268E141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F80C36-1E5A-801F-284B-273DD5F3F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BA672-EB75-195B-EBE7-A4F534167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A7542-0B7C-ABE4-5FA5-F7E2E66D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84064-8161-F2CB-1C61-20F57E1F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BA44C-8541-82A5-47CA-605B5151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9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CB9D6-5052-27B7-0F09-F417CF4F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410FF-510B-F3A3-6709-90E609F54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BE7D-4090-3C18-41A9-3EE4A96DA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3B41A1-02CA-4E71-BEE4-6CE1991A8816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DDE05-6D4C-F48E-C363-9AA536161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FE244-D81B-51B5-893B-60CF97377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893AD3-75CB-4CEE-9971-DB9D97F36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0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9.jpeg"/><Relationship Id="rId4" Type="http://schemas.openxmlformats.org/officeDocument/2006/relationships/image" Target="../media/image28.jpe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9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slide" Target="slide6.xm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22.png"/><Relationship Id="rId3" Type="http://schemas.openxmlformats.org/officeDocument/2006/relationships/image" Target="../media/image7.jpeg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slide" Target="slide9.xml"/><Relationship Id="rId5" Type="http://schemas.openxmlformats.org/officeDocument/2006/relationships/image" Target="../media/image9.jpeg"/><Relationship Id="rId1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large oil rig in the middle of the ocean&#10;&#10;Description automatically generated">
            <a:extLst>
              <a:ext uri="{FF2B5EF4-FFF2-40B4-BE49-F238E27FC236}">
                <a16:creationId xmlns:a16="http://schemas.microsoft.com/office/drawing/2014/main" id="{5B787452-C93C-16BE-12A6-DFA3ECB0C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36" name="Picture 12" descr="Chevron Logo and symbol, meaning, history, PNG, brand">
            <a:extLst>
              <a:ext uri="{FF2B5EF4-FFF2-40B4-BE49-F238E27FC236}">
                <a16:creationId xmlns:a16="http://schemas.microsoft.com/office/drawing/2014/main" id="{FBEF23F6-1482-EAFF-9A7D-90EAE35BD7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3"/>
          <a:stretch/>
        </p:blipFill>
        <p:spPr bwMode="auto">
          <a:xfrm>
            <a:off x="229846" y="825970"/>
            <a:ext cx="11732295" cy="520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36AF01A-8970-B384-431C-96D6F2962A40}"/>
              </a:ext>
            </a:extLst>
          </p:cNvPr>
          <p:cNvSpPr/>
          <p:nvPr/>
        </p:nvSpPr>
        <p:spPr>
          <a:xfrm>
            <a:off x="1757966" y="3428997"/>
            <a:ext cx="8516644" cy="660455"/>
          </a:xfrm>
          <a:custGeom>
            <a:avLst/>
            <a:gdLst>
              <a:gd name="connsiteX0" fmla="*/ 7924892 w 8516644"/>
              <a:gd name="connsiteY0" fmla="*/ 0 h 660455"/>
              <a:gd name="connsiteX1" fmla="*/ 8195173 w 8516644"/>
              <a:gd name="connsiteY1" fmla="*/ 0 h 660455"/>
              <a:gd name="connsiteX2" fmla="*/ 8295816 w 8516644"/>
              <a:gd name="connsiteY2" fmla="*/ 199521 h 660455"/>
              <a:gd name="connsiteX3" fmla="*/ 8299321 w 8516644"/>
              <a:gd name="connsiteY3" fmla="*/ 199521 h 660455"/>
              <a:gd name="connsiteX4" fmla="*/ 8299321 w 8516644"/>
              <a:gd name="connsiteY4" fmla="*/ 0 h 660455"/>
              <a:gd name="connsiteX5" fmla="*/ 8516644 w 8516644"/>
              <a:gd name="connsiteY5" fmla="*/ 0 h 660455"/>
              <a:gd name="connsiteX6" fmla="*/ 8516644 w 8516644"/>
              <a:gd name="connsiteY6" fmla="*/ 623650 h 660455"/>
              <a:gd name="connsiteX7" fmla="*/ 8248495 w 8516644"/>
              <a:gd name="connsiteY7" fmla="*/ 623650 h 660455"/>
              <a:gd name="connsiteX8" fmla="*/ 7568487 w 8516644"/>
              <a:gd name="connsiteY8" fmla="*/ 0 h 660455"/>
              <a:gd name="connsiteX9" fmla="*/ 7787562 w 8516644"/>
              <a:gd name="connsiteY9" fmla="*/ 0 h 660455"/>
              <a:gd name="connsiteX10" fmla="*/ 7787562 w 8516644"/>
              <a:gd name="connsiteY10" fmla="*/ 395812 h 660455"/>
              <a:gd name="connsiteX11" fmla="*/ 7804212 w 8516644"/>
              <a:gd name="connsiteY11" fmla="*/ 453648 h 660455"/>
              <a:gd name="connsiteX12" fmla="*/ 7876944 w 8516644"/>
              <a:gd name="connsiteY12" fmla="*/ 467669 h 660455"/>
              <a:gd name="connsiteX13" fmla="*/ 7904986 w 8516644"/>
              <a:gd name="connsiteY13" fmla="*/ 467669 h 660455"/>
              <a:gd name="connsiteX14" fmla="*/ 7904986 w 8516644"/>
              <a:gd name="connsiteY14" fmla="*/ 623650 h 660455"/>
              <a:gd name="connsiteX15" fmla="*/ 7451062 w 8516644"/>
              <a:gd name="connsiteY15" fmla="*/ 623650 h 660455"/>
              <a:gd name="connsiteX16" fmla="*/ 7451062 w 8516644"/>
              <a:gd name="connsiteY16" fmla="*/ 467669 h 660455"/>
              <a:gd name="connsiteX17" fmla="*/ 7484362 w 8516644"/>
              <a:gd name="connsiteY17" fmla="*/ 467669 h 660455"/>
              <a:gd name="connsiteX18" fmla="*/ 7553590 w 8516644"/>
              <a:gd name="connsiteY18" fmla="*/ 453648 h 660455"/>
              <a:gd name="connsiteX19" fmla="*/ 7568487 w 8516644"/>
              <a:gd name="connsiteY19" fmla="*/ 395812 h 660455"/>
              <a:gd name="connsiteX20" fmla="*/ 6087800 w 8516644"/>
              <a:gd name="connsiteY20" fmla="*/ 0 h 660455"/>
              <a:gd name="connsiteX21" fmla="*/ 6368039 w 8516644"/>
              <a:gd name="connsiteY21" fmla="*/ 0 h 660455"/>
              <a:gd name="connsiteX22" fmla="*/ 6366890 w 8516644"/>
              <a:gd name="connsiteY22" fmla="*/ 22508 h 660455"/>
              <a:gd name="connsiteX23" fmla="*/ 6450139 w 8516644"/>
              <a:gd name="connsiteY23" fmla="*/ 353750 h 660455"/>
              <a:gd name="connsiteX24" fmla="*/ 6691120 w 8516644"/>
              <a:gd name="connsiteY24" fmla="*/ 467669 h 660455"/>
              <a:gd name="connsiteX25" fmla="*/ 6930350 w 8516644"/>
              <a:gd name="connsiteY25" fmla="*/ 346739 h 660455"/>
              <a:gd name="connsiteX26" fmla="*/ 7006753 w 8516644"/>
              <a:gd name="connsiteY26" fmla="*/ 106195 h 660455"/>
              <a:gd name="connsiteX27" fmla="*/ 7011833 w 8516644"/>
              <a:gd name="connsiteY27" fmla="*/ 0 h 660455"/>
              <a:gd name="connsiteX28" fmla="*/ 7295506 w 8516644"/>
              <a:gd name="connsiteY28" fmla="*/ 0 h 660455"/>
              <a:gd name="connsiteX29" fmla="*/ 7291332 w 8516644"/>
              <a:gd name="connsiteY29" fmla="*/ 88231 h 660455"/>
              <a:gd name="connsiteX30" fmla="*/ 7224788 w 8516644"/>
              <a:gd name="connsiteY30" fmla="*/ 337976 h 660455"/>
              <a:gd name="connsiteX31" fmla="*/ 7016228 w 8516644"/>
              <a:gd name="connsiteY31" fmla="*/ 574577 h 660455"/>
              <a:gd name="connsiteX32" fmla="*/ 6687615 w 8516644"/>
              <a:gd name="connsiteY32" fmla="*/ 660455 h 660455"/>
              <a:gd name="connsiteX33" fmla="*/ 6359880 w 8516644"/>
              <a:gd name="connsiteY33" fmla="*/ 578959 h 660455"/>
              <a:gd name="connsiteX34" fmla="*/ 6155701 w 8516644"/>
              <a:gd name="connsiteY34" fmla="*/ 354626 h 660455"/>
              <a:gd name="connsiteX35" fmla="*/ 6086474 w 8516644"/>
              <a:gd name="connsiteY35" fmla="*/ 27766 h 660455"/>
              <a:gd name="connsiteX36" fmla="*/ 5006263 w 8516644"/>
              <a:gd name="connsiteY36" fmla="*/ 0 h 660455"/>
              <a:gd name="connsiteX37" fmla="*/ 5756148 w 8516644"/>
              <a:gd name="connsiteY37" fmla="*/ 0 h 660455"/>
              <a:gd name="connsiteX38" fmla="*/ 5753637 w 8516644"/>
              <a:gd name="connsiteY38" fmla="*/ 3230 h 660455"/>
              <a:gd name="connsiteX39" fmla="*/ 5679261 w 8516644"/>
              <a:gd name="connsiteY39" fmla="*/ 57560 h 660455"/>
              <a:gd name="connsiteX40" fmla="*/ 5844005 w 8516644"/>
              <a:gd name="connsiteY40" fmla="*/ 366018 h 660455"/>
              <a:gd name="connsiteX41" fmla="*/ 5906222 w 8516644"/>
              <a:gd name="connsiteY41" fmla="*/ 447514 h 660455"/>
              <a:gd name="connsiteX42" fmla="*/ 5991224 w 8516644"/>
              <a:gd name="connsiteY42" fmla="*/ 467669 h 660455"/>
              <a:gd name="connsiteX43" fmla="*/ 6022770 w 8516644"/>
              <a:gd name="connsiteY43" fmla="*/ 467669 h 660455"/>
              <a:gd name="connsiteX44" fmla="*/ 6022770 w 8516644"/>
              <a:gd name="connsiteY44" fmla="*/ 623650 h 660455"/>
              <a:gd name="connsiteX45" fmla="*/ 5670498 w 8516644"/>
              <a:gd name="connsiteY45" fmla="*/ 623650 h 660455"/>
              <a:gd name="connsiteX46" fmla="*/ 5428639 w 8516644"/>
              <a:gd name="connsiteY46" fmla="*/ 118901 h 660455"/>
              <a:gd name="connsiteX47" fmla="*/ 5258637 w 8516644"/>
              <a:gd name="connsiteY47" fmla="*/ 118901 h 660455"/>
              <a:gd name="connsiteX48" fmla="*/ 5258637 w 8516644"/>
              <a:gd name="connsiteY48" fmla="*/ 402823 h 660455"/>
              <a:gd name="connsiteX49" fmla="*/ 5275286 w 8516644"/>
              <a:gd name="connsiteY49" fmla="*/ 455401 h 660455"/>
              <a:gd name="connsiteX50" fmla="*/ 5346267 w 8516644"/>
              <a:gd name="connsiteY50" fmla="*/ 467669 h 660455"/>
              <a:gd name="connsiteX51" fmla="*/ 5376061 w 8516644"/>
              <a:gd name="connsiteY51" fmla="*/ 467669 h 660455"/>
              <a:gd name="connsiteX52" fmla="*/ 5376061 w 8516644"/>
              <a:gd name="connsiteY52" fmla="*/ 623650 h 660455"/>
              <a:gd name="connsiteX53" fmla="*/ 4888838 w 8516644"/>
              <a:gd name="connsiteY53" fmla="*/ 623650 h 660455"/>
              <a:gd name="connsiteX54" fmla="*/ 4888838 w 8516644"/>
              <a:gd name="connsiteY54" fmla="*/ 467669 h 660455"/>
              <a:gd name="connsiteX55" fmla="*/ 4916880 w 8516644"/>
              <a:gd name="connsiteY55" fmla="*/ 467669 h 660455"/>
              <a:gd name="connsiteX56" fmla="*/ 4975592 w 8516644"/>
              <a:gd name="connsiteY56" fmla="*/ 462411 h 660455"/>
              <a:gd name="connsiteX57" fmla="*/ 5000128 w 8516644"/>
              <a:gd name="connsiteY57" fmla="*/ 443132 h 660455"/>
              <a:gd name="connsiteX58" fmla="*/ 5006263 w 8516644"/>
              <a:gd name="connsiteY58" fmla="*/ 397565 h 660455"/>
              <a:gd name="connsiteX59" fmla="*/ 3840402 w 8516644"/>
              <a:gd name="connsiteY59" fmla="*/ 0 h 660455"/>
              <a:gd name="connsiteX60" fmla="*/ 4120051 w 8516644"/>
              <a:gd name="connsiteY60" fmla="*/ 0 h 660455"/>
              <a:gd name="connsiteX61" fmla="*/ 4218431 w 8516644"/>
              <a:gd name="connsiteY61" fmla="*/ 299419 h 660455"/>
              <a:gd name="connsiteX62" fmla="*/ 4221936 w 8516644"/>
              <a:gd name="connsiteY62" fmla="*/ 299419 h 660455"/>
              <a:gd name="connsiteX63" fmla="*/ 4323307 w 8516644"/>
              <a:gd name="connsiteY63" fmla="*/ 0 h 660455"/>
              <a:gd name="connsiteX64" fmla="*/ 4554288 w 8516644"/>
              <a:gd name="connsiteY64" fmla="*/ 0 h 660455"/>
              <a:gd name="connsiteX65" fmla="*/ 4327092 w 8516644"/>
              <a:gd name="connsiteY65" fmla="*/ 635918 h 660455"/>
              <a:gd name="connsiteX66" fmla="*/ 4062450 w 8516644"/>
              <a:gd name="connsiteY66" fmla="*/ 635918 h 660455"/>
              <a:gd name="connsiteX67" fmla="*/ 2670885 w 8516644"/>
              <a:gd name="connsiteY67" fmla="*/ 0 h 660455"/>
              <a:gd name="connsiteX68" fmla="*/ 3364915 w 8516644"/>
              <a:gd name="connsiteY68" fmla="*/ 0 h 660455"/>
              <a:gd name="connsiteX69" fmla="*/ 3364915 w 8516644"/>
              <a:gd name="connsiteY69" fmla="*/ 196016 h 660455"/>
              <a:gd name="connsiteX70" fmla="*/ 3173881 w 8516644"/>
              <a:gd name="connsiteY70" fmla="*/ 196016 h 660455"/>
              <a:gd name="connsiteX71" fmla="*/ 3173881 w 8516644"/>
              <a:gd name="connsiteY71" fmla="*/ 131170 h 660455"/>
              <a:gd name="connsiteX72" fmla="*/ 3165119 w 8516644"/>
              <a:gd name="connsiteY72" fmla="*/ 102252 h 660455"/>
              <a:gd name="connsiteX73" fmla="*/ 3138829 w 8516644"/>
              <a:gd name="connsiteY73" fmla="*/ 94365 h 660455"/>
              <a:gd name="connsiteX74" fmla="*/ 2939033 w 8516644"/>
              <a:gd name="connsiteY74" fmla="*/ 94365 h 660455"/>
              <a:gd name="connsiteX75" fmla="*/ 2939033 w 8516644"/>
              <a:gd name="connsiteY75" fmla="*/ 436122 h 660455"/>
              <a:gd name="connsiteX76" fmla="*/ 3222954 w 8516644"/>
              <a:gd name="connsiteY76" fmla="*/ 436122 h 660455"/>
              <a:gd name="connsiteX77" fmla="*/ 3282543 w 8516644"/>
              <a:gd name="connsiteY77" fmla="*/ 428235 h 660455"/>
              <a:gd name="connsiteX78" fmla="*/ 3303573 w 8516644"/>
              <a:gd name="connsiteY78" fmla="*/ 403699 h 660455"/>
              <a:gd name="connsiteX79" fmla="*/ 3307079 w 8516644"/>
              <a:gd name="connsiteY79" fmla="*/ 346739 h 660455"/>
              <a:gd name="connsiteX80" fmla="*/ 3307079 w 8516644"/>
              <a:gd name="connsiteY80" fmla="*/ 287151 h 660455"/>
              <a:gd name="connsiteX81" fmla="*/ 3506876 w 8516644"/>
              <a:gd name="connsiteY81" fmla="*/ 287151 h 660455"/>
              <a:gd name="connsiteX82" fmla="*/ 3506876 w 8516644"/>
              <a:gd name="connsiteY82" fmla="*/ 623650 h 660455"/>
              <a:gd name="connsiteX83" fmla="*/ 2555213 w 8516644"/>
              <a:gd name="connsiteY83" fmla="*/ 623650 h 660455"/>
              <a:gd name="connsiteX84" fmla="*/ 2555213 w 8516644"/>
              <a:gd name="connsiteY84" fmla="*/ 467669 h 660455"/>
              <a:gd name="connsiteX85" fmla="*/ 2588513 w 8516644"/>
              <a:gd name="connsiteY85" fmla="*/ 467669 h 660455"/>
              <a:gd name="connsiteX86" fmla="*/ 2655112 w 8516644"/>
              <a:gd name="connsiteY86" fmla="*/ 456277 h 660455"/>
              <a:gd name="connsiteX87" fmla="*/ 2670885 w 8516644"/>
              <a:gd name="connsiteY87" fmla="*/ 401070 h 660455"/>
              <a:gd name="connsiteX88" fmla="*/ 1318336 w 8516644"/>
              <a:gd name="connsiteY88" fmla="*/ 0 h 660455"/>
              <a:gd name="connsiteX89" fmla="*/ 2291029 w 8516644"/>
              <a:gd name="connsiteY89" fmla="*/ 0 h 660455"/>
              <a:gd name="connsiteX90" fmla="*/ 2291029 w 8516644"/>
              <a:gd name="connsiteY90" fmla="*/ 394060 h 660455"/>
              <a:gd name="connsiteX91" fmla="*/ 2306802 w 8516644"/>
              <a:gd name="connsiteY91" fmla="*/ 453648 h 660455"/>
              <a:gd name="connsiteX92" fmla="*/ 2373401 w 8516644"/>
              <a:gd name="connsiteY92" fmla="*/ 467669 h 660455"/>
              <a:gd name="connsiteX93" fmla="*/ 2410206 w 8516644"/>
              <a:gd name="connsiteY93" fmla="*/ 467669 h 660455"/>
              <a:gd name="connsiteX94" fmla="*/ 2410206 w 8516644"/>
              <a:gd name="connsiteY94" fmla="*/ 623650 h 660455"/>
              <a:gd name="connsiteX95" fmla="*/ 1901952 w 8516644"/>
              <a:gd name="connsiteY95" fmla="*/ 623650 h 660455"/>
              <a:gd name="connsiteX96" fmla="*/ 1901952 w 8516644"/>
              <a:gd name="connsiteY96" fmla="*/ 467669 h 660455"/>
              <a:gd name="connsiteX97" fmla="*/ 1929994 w 8516644"/>
              <a:gd name="connsiteY97" fmla="*/ 467669 h 660455"/>
              <a:gd name="connsiteX98" fmla="*/ 2004479 w 8516644"/>
              <a:gd name="connsiteY98" fmla="*/ 455401 h 660455"/>
              <a:gd name="connsiteX99" fmla="*/ 2021128 w 8516644"/>
              <a:gd name="connsiteY99" fmla="*/ 397565 h 660455"/>
              <a:gd name="connsiteX100" fmla="*/ 2021128 w 8516644"/>
              <a:gd name="connsiteY100" fmla="*/ 78592 h 660455"/>
              <a:gd name="connsiteX101" fmla="*/ 1586484 w 8516644"/>
              <a:gd name="connsiteY101" fmla="*/ 78592 h 660455"/>
              <a:gd name="connsiteX102" fmla="*/ 1586484 w 8516644"/>
              <a:gd name="connsiteY102" fmla="*/ 402823 h 660455"/>
              <a:gd name="connsiteX103" fmla="*/ 1604886 w 8516644"/>
              <a:gd name="connsiteY103" fmla="*/ 454524 h 660455"/>
              <a:gd name="connsiteX104" fmla="*/ 1674114 w 8516644"/>
              <a:gd name="connsiteY104" fmla="*/ 467669 h 660455"/>
              <a:gd name="connsiteX105" fmla="*/ 1707413 w 8516644"/>
              <a:gd name="connsiteY105" fmla="*/ 467669 h 660455"/>
              <a:gd name="connsiteX106" fmla="*/ 1707413 w 8516644"/>
              <a:gd name="connsiteY106" fmla="*/ 623650 h 660455"/>
              <a:gd name="connsiteX107" fmla="*/ 1199159 w 8516644"/>
              <a:gd name="connsiteY107" fmla="*/ 623650 h 660455"/>
              <a:gd name="connsiteX108" fmla="*/ 1199159 w 8516644"/>
              <a:gd name="connsiteY108" fmla="*/ 467669 h 660455"/>
              <a:gd name="connsiteX109" fmla="*/ 1234211 w 8516644"/>
              <a:gd name="connsiteY109" fmla="*/ 467669 h 660455"/>
              <a:gd name="connsiteX110" fmla="*/ 1302563 w 8516644"/>
              <a:gd name="connsiteY110" fmla="*/ 454524 h 660455"/>
              <a:gd name="connsiteX111" fmla="*/ 1318336 w 8516644"/>
              <a:gd name="connsiteY111" fmla="*/ 395812 h 660455"/>
              <a:gd name="connsiteX112" fmla="*/ 1081 w 8516644"/>
              <a:gd name="connsiteY112" fmla="*/ 0 h 660455"/>
              <a:gd name="connsiteX113" fmla="*/ 275508 w 8516644"/>
              <a:gd name="connsiteY113" fmla="*/ 0 h 660455"/>
              <a:gd name="connsiteX114" fmla="*/ 283099 w 8516644"/>
              <a:gd name="connsiteY114" fmla="*/ 120052 h 660455"/>
              <a:gd name="connsiteX115" fmla="*/ 402222 w 8516644"/>
              <a:gd name="connsiteY115" fmla="*/ 352873 h 660455"/>
              <a:gd name="connsiteX116" fmla="*/ 641451 w 8516644"/>
              <a:gd name="connsiteY116" fmla="*/ 436122 h 660455"/>
              <a:gd name="connsiteX117" fmla="*/ 845629 w 8516644"/>
              <a:gd name="connsiteY117" fmla="*/ 400194 h 660455"/>
              <a:gd name="connsiteX118" fmla="*/ 1032281 w 8516644"/>
              <a:gd name="connsiteY118" fmla="*/ 302924 h 660455"/>
              <a:gd name="connsiteX119" fmla="*/ 1032281 w 8516644"/>
              <a:gd name="connsiteY119" fmla="*/ 529010 h 660455"/>
              <a:gd name="connsiteX120" fmla="*/ 601142 w 8516644"/>
              <a:gd name="connsiteY120" fmla="*/ 660455 h 660455"/>
              <a:gd name="connsiteX121" fmla="*/ 248869 w 8516644"/>
              <a:gd name="connsiteY121" fmla="*/ 564062 h 660455"/>
              <a:gd name="connsiteX122" fmla="*/ 56959 w 8516644"/>
              <a:gd name="connsiteY122" fmla="*/ 323079 h 660455"/>
              <a:gd name="connsiteX123" fmla="*/ 0 w 8516644"/>
              <a:gd name="connsiteY123" fmla="*/ 22508 h 66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8516644" h="660455">
                <a:moveTo>
                  <a:pt x="7924892" y="0"/>
                </a:moveTo>
                <a:lnTo>
                  <a:pt x="8195173" y="0"/>
                </a:lnTo>
                <a:lnTo>
                  <a:pt x="8295816" y="199521"/>
                </a:lnTo>
                <a:lnTo>
                  <a:pt x="8299321" y="199521"/>
                </a:lnTo>
                <a:lnTo>
                  <a:pt x="8299321" y="0"/>
                </a:lnTo>
                <a:lnTo>
                  <a:pt x="8516644" y="0"/>
                </a:lnTo>
                <a:lnTo>
                  <a:pt x="8516644" y="623650"/>
                </a:lnTo>
                <a:lnTo>
                  <a:pt x="8248495" y="623650"/>
                </a:lnTo>
                <a:close/>
                <a:moveTo>
                  <a:pt x="7568487" y="0"/>
                </a:moveTo>
                <a:lnTo>
                  <a:pt x="7787562" y="0"/>
                </a:lnTo>
                <a:lnTo>
                  <a:pt x="7787562" y="395812"/>
                </a:lnTo>
                <a:cubicBezTo>
                  <a:pt x="7787562" y="425022"/>
                  <a:pt x="7793112" y="444301"/>
                  <a:pt x="7804212" y="453648"/>
                </a:cubicBezTo>
                <a:cubicBezTo>
                  <a:pt x="7815312" y="462995"/>
                  <a:pt x="7839556" y="467669"/>
                  <a:pt x="7876944" y="467669"/>
                </a:cubicBezTo>
                <a:lnTo>
                  <a:pt x="7904986" y="467669"/>
                </a:lnTo>
                <a:lnTo>
                  <a:pt x="7904986" y="623650"/>
                </a:lnTo>
                <a:lnTo>
                  <a:pt x="7451062" y="623650"/>
                </a:lnTo>
                <a:lnTo>
                  <a:pt x="7451062" y="467669"/>
                </a:lnTo>
                <a:lnTo>
                  <a:pt x="7484362" y="467669"/>
                </a:lnTo>
                <a:cubicBezTo>
                  <a:pt x="7520583" y="467669"/>
                  <a:pt x="7543658" y="462995"/>
                  <a:pt x="7553590" y="453648"/>
                </a:cubicBezTo>
                <a:cubicBezTo>
                  <a:pt x="7563522" y="444301"/>
                  <a:pt x="7568487" y="425022"/>
                  <a:pt x="7568487" y="395812"/>
                </a:cubicBezTo>
                <a:close/>
                <a:moveTo>
                  <a:pt x="6087800" y="0"/>
                </a:moveTo>
                <a:lnTo>
                  <a:pt x="6368039" y="0"/>
                </a:lnTo>
                <a:lnTo>
                  <a:pt x="6366890" y="22508"/>
                </a:lnTo>
                <a:cubicBezTo>
                  <a:pt x="6366890" y="167390"/>
                  <a:pt x="6394639" y="277804"/>
                  <a:pt x="6450139" y="353750"/>
                </a:cubicBezTo>
                <a:cubicBezTo>
                  <a:pt x="6505637" y="429696"/>
                  <a:pt x="6585965" y="467669"/>
                  <a:pt x="6691120" y="467669"/>
                </a:cubicBezTo>
                <a:cubicBezTo>
                  <a:pt x="6796276" y="467669"/>
                  <a:pt x="6876020" y="427359"/>
                  <a:pt x="6930350" y="346739"/>
                </a:cubicBezTo>
                <a:cubicBezTo>
                  <a:pt x="6971098" y="286275"/>
                  <a:pt x="6996566" y="206093"/>
                  <a:pt x="7006753" y="106195"/>
                </a:cubicBezTo>
                <a:lnTo>
                  <a:pt x="7011833" y="0"/>
                </a:lnTo>
                <a:lnTo>
                  <a:pt x="7295506" y="0"/>
                </a:lnTo>
                <a:lnTo>
                  <a:pt x="7291332" y="88231"/>
                </a:lnTo>
                <a:cubicBezTo>
                  <a:pt x="7282459" y="179366"/>
                  <a:pt x="7260278" y="262615"/>
                  <a:pt x="7224788" y="337976"/>
                </a:cubicBezTo>
                <a:cubicBezTo>
                  <a:pt x="7177467" y="438459"/>
                  <a:pt x="7107946" y="517326"/>
                  <a:pt x="7016228" y="574577"/>
                </a:cubicBezTo>
                <a:cubicBezTo>
                  <a:pt x="6924508" y="631829"/>
                  <a:pt x="6814970" y="660455"/>
                  <a:pt x="6687615" y="660455"/>
                </a:cubicBezTo>
                <a:cubicBezTo>
                  <a:pt x="6559091" y="660455"/>
                  <a:pt x="6449846" y="633289"/>
                  <a:pt x="6359880" y="578959"/>
                </a:cubicBezTo>
                <a:cubicBezTo>
                  <a:pt x="6269912" y="524628"/>
                  <a:pt x="6201853" y="449851"/>
                  <a:pt x="6155701" y="354626"/>
                </a:cubicBezTo>
                <a:cubicBezTo>
                  <a:pt x="6109549" y="259402"/>
                  <a:pt x="6086474" y="150448"/>
                  <a:pt x="6086474" y="27766"/>
                </a:cubicBezTo>
                <a:close/>
                <a:moveTo>
                  <a:pt x="5006263" y="0"/>
                </a:moveTo>
                <a:lnTo>
                  <a:pt x="5756148" y="0"/>
                </a:lnTo>
                <a:lnTo>
                  <a:pt x="5753637" y="3230"/>
                </a:lnTo>
                <a:cubicBezTo>
                  <a:pt x="5732387" y="23677"/>
                  <a:pt x="5707595" y="41787"/>
                  <a:pt x="5679261" y="57560"/>
                </a:cubicBezTo>
                <a:lnTo>
                  <a:pt x="5844005" y="366018"/>
                </a:lnTo>
                <a:cubicBezTo>
                  <a:pt x="5865036" y="406912"/>
                  <a:pt x="5885775" y="434077"/>
                  <a:pt x="5906222" y="447514"/>
                </a:cubicBezTo>
                <a:cubicBezTo>
                  <a:pt x="5926670" y="460951"/>
                  <a:pt x="5955003" y="467669"/>
                  <a:pt x="5991224" y="467669"/>
                </a:cubicBezTo>
                <a:lnTo>
                  <a:pt x="6022770" y="467669"/>
                </a:lnTo>
                <a:lnTo>
                  <a:pt x="6022770" y="623650"/>
                </a:lnTo>
                <a:lnTo>
                  <a:pt x="5670498" y="623650"/>
                </a:lnTo>
                <a:lnTo>
                  <a:pt x="5428639" y="118901"/>
                </a:lnTo>
                <a:lnTo>
                  <a:pt x="5258637" y="118901"/>
                </a:lnTo>
                <a:lnTo>
                  <a:pt x="5258637" y="402823"/>
                </a:lnTo>
                <a:cubicBezTo>
                  <a:pt x="5258637" y="429696"/>
                  <a:pt x="5264187" y="447222"/>
                  <a:pt x="5275286" y="455401"/>
                </a:cubicBezTo>
                <a:cubicBezTo>
                  <a:pt x="5286386" y="463579"/>
                  <a:pt x="5310046" y="467669"/>
                  <a:pt x="5346267" y="467669"/>
                </a:cubicBezTo>
                <a:lnTo>
                  <a:pt x="5376061" y="467669"/>
                </a:lnTo>
                <a:lnTo>
                  <a:pt x="5376061" y="623650"/>
                </a:lnTo>
                <a:lnTo>
                  <a:pt x="4888838" y="623650"/>
                </a:lnTo>
                <a:lnTo>
                  <a:pt x="4888838" y="467669"/>
                </a:lnTo>
                <a:lnTo>
                  <a:pt x="4916880" y="467669"/>
                </a:lnTo>
                <a:cubicBezTo>
                  <a:pt x="4943753" y="467669"/>
                  <a:pt x="4963323" y="465916"/>
                  <a:pt x="4975592" y="462411"/>
                </a:cubicBezTo>
                <a:cubicBezTo>
                  <a:pt x="4987860" y="458906"/>
                  <a:pt x="4996039" y="452480"/>
                  <a:pt x="5000128" y="443132"/>
                </a:cubicBezTo>
                <a:cubicBezTo>
                  <a:pt x="5004217" y="433785"/>
                  <a:pt x="5006263" y="418596"/>
                  <a:pt x="5006263" y="397565"/>
                </a:cubicBezTo>
                <a:close/>
                <a:moveTo>
                  <a:pt x="3840402" y="0"/>
                </a:moveTo>
                <a:lnTo>
                  <a:pt x="4120051" y="0"/>
                </a:lnTo>
                <a:lnTo>
                  <a:pt x="4218431" y="299419"/>
                </a:lnTo>
                <a:lnTo>
                  <a:pt x="4221936" y="299419"/>
                </a:lnTo>
                <a:lnTo>
                  <a:pt x="4323307" y="0"/>
                </a:lnTo>
                <a:lnTo>
                  <a:pt x="4554288" y="0"/>
                </a:lnTo>
                <a:lnTo>
                  <a:pt x="4327092" y="635918"/>
                </a:lnTo>
                <a:lnTo>
                  <a:pt x="4062450" y="635918"/>
                </a:lnTo>
                <a:close/>
                <a:moveTo>
                  <a:pt x="2670885" y="0"/>
                </a:moveTo>
                <a:lnTo>
                  <a:pt x="3364915" y="0"/>
                </a:lnTo>
                <a:lnTo>
                  <a:pt x="3364915" y="196016"/>
                </a:lnTo>
                <a:lnTo>
                  <a:pt x="3173881" y="196016"/>
                </a:lnTo>
                <a:lnTo>
                  <a:pt x="3173881" y="131170"/>
                </a:lnTo>
                <a:cubicBezTo>
                  <a:pt x="3173881" y="117149"/>
                  <a:pt x="3170960" y="107509"/>
                  <a:pt x="3165119" y="102252"/>
                </a:cubicBezTo>
                <a:cubicBezTo>
                  <a:pt x="3159276" y="96994"/>
                  <a:pt x="3150513" y="94365"/>
                  <a:pt x="3138829" y="94365"/>
                </a:cubicBezTo>
                <a:lnTo>
                  <a:pt x="2939033" y="94365"/>
                </a:lnTo>
                <a:lnTo>
                  <a:pt x="2939033" y="436122"/>
                </a:lnTo>
                <a:lnTo>
                  <a:pt x="3222954" y="436122"/>
                </a:lnTo>
                <a:cubicBezTo>
                  <a:pt x="3250996" y="436122"/>
                  <a:pt x="3270858" y="433493"/>
                  <a:pt x="3282543" y="428235"/>
                </a:cubicBezTo>
                <a:cubicBezTo>
                  <a:pt x="3294226" y="422977"/>
                  <a:pt x="3301237" y="414799"/>
                  <a:pt x="3303573" y="403699"/>
                </a:cubicBezTo>
                <a:cubicBezTo>
                  <a:pt x="3305911" y="392599"/>
                  <a:pt x="3307079" y="373613"/>
                  <a:pt x="3307079" y="346739"/>
                </a:cubicBezTo>
                <a:lnTo>
                  <a:pt x="3307079" y="287151"/>
                </a:lnTo>
                <a:lnTo>
                  <a:pt x="3506876" y="287151"/>
                </a:lnTo>
                <a:lnTo>
                  <a:pt x="3506876" y="623650"/>
                </a:lnTo>
                <a:lnTo>
                  <a:pt x="2555213" y="623650"/>
                </a:lnTo>
                <a:lnTo>
                  <a:pt x="2555213" y="467669"/>
                </a:lnTo>
                <a:lnTo>
                  <a:pt x="2588513" y="467669"/>
                </a:lnTo>
                <a:cubicBezTo>
                  <a:pt x="2622396" y="467669"/>
                  <a:pt x="2644596" y="463871"/>
                  <a:pt x="2655112" y="456277"/>
                </a:cubicBezTo>
                <a:cubicBezTo>
                  <a:pt x="2665627" y="448682"/>
                  <a:pt x="2670885" y="430280"/>
                  <a:pt x="2670885" y="401070"/>
                </a:cubicBezTo>
                <a:close/>
                <a:moveTo>
                  <a:pt x="1318336" y="0"/>
                </a:moveTo>
                <a:lnTo>
                  <a:pt x="2291029" y="0"/>
                </a:lnTo>
                <a:lnTo>
                  <a:pt x="2291029" y="394060"/>
                </a:lnTo>
                <a:cubicBezTo>
                  <a:pt x="2291029" y="424438"/>
                  <a:pt x="2296287" y="444301"/>
                  <a:pt x="2306802" y="453648"/>
                </a:cubicBezTo>
                <a:cubicBezTo>
                  <a:pt x="2317318" y="462995"/>
                  <a:pt x="2339518" y="467669"/>
                  <a:pt x="2373401" y="467669"/>
                </a:cubicBezTo>
                <a:lnTo>
                  <a:pt x="2410206" y="467669"/>
                </a:lnTo>
                <a:lnTo>
                  <a:pt x="2410206" y="623650"/>
                </a:lnTo>
                <a:lnTo>
                  <a:pt x="1901952" y="623650"/>
                </a:lnTo>
                <a:lnTo>
                  <a:pt x="1901952" y="467669"/>
                </a:lnTo>
                <a:lnTo>
                  <a:pt x="1929994" y="467669"/>
                </a:lnTo>
                <a:cubicBezTo>
                  <a:pt x="1968551" y="467669"/>
                  <a:pt x="1993379" y="463579"/>
                  <a:pt x="2004479" y="455401"/>
                </a:cubicBezTo>
                <a:cubicBezTo>
                  <a:pt x="2015579" y="447222"/>
                  <a:pt x="2021128" y="427943"/>
                  <a:pt x="2021128" y="397565"/>
                </a:cubicBezTo>
                <a:lnTo>
                  <a:pt x="2021128" y="78592"/>
                </a:lnTo>
                <a:lnTo>
                  <a:pt x="1586484" y="78592"/>
                </a:lnTo>
                <a:lnTo>
                  <a:pt x="1586484" y="402823"/>
                </a:lnTo>
                <a:cubicBezTo>
                  <a:pt x="1586484" y="428527"/>
                  <a:pt x="1592618" y="445761"/>
                  <a:pt x="1604886" y="454524"/>
                </a:cubicBezTo>
                <a:cubicBezTo>
                  <a:pt x="1617155" y="463287"/>
                  <a:pt x="1640230" y="467669"/>
                  <a:pt x="1674114" y="467669"/>
                </a:cubicBezTo>
                <a:lnTo>
                  <a:pt x="1707413" y="467669"/>
                </a:lnTo>
                <a:lnTo>
                  <a:pt x="1707413" y="623650"/>
                </a:lnTo>
                <a:lnTo>
                  <a:pt x="1199159" y="623650"/>
                </a:lnTo>
                <a:lnTo>
                  <a:pt x="1199159" y="467669"/>
                </a:lnTo>
                <a:lnTo>
                  <a:pt x="1234211" y="467669"/>
                </a:lnTo>
                <a:cubicBezTo>
                  <a:pt x="1269263" y="467669"/>
                  <a:pt x="1292046" y="463287"/>
                  <a:pt x="1302563" y="454524"/>
                </a:cubicBezTo>
                <a:cubicBezTo>
                  <a:pt x="1313077" y="445761"/>
                  <a:pt x="1318336" y="426191"/>
                  <a:pt x="1318336" y="395812"/>
                </a:cubicBezTo>
                <a:close/>
                <a:moveTo>
                  <a:pt x="1081" y="0"/>
                </a:moveTo>
                <a:lnTo>
                  <a:pt x="275508" y="0"/>
                </a:lnTo>
                <a:lnTo>
                  <a:pt x="283099" y="120052"/>
                </a:lnTo>
                <a:cubicBezTo>
                  <a:pt x="298982" y="233642"/>
                  <a:pt x="338690" y="311249"/>
                  <a:pt x="402222" y="352873"/>
                </a:cubicBezTo>
                <a:cubicBezTo>
                  <a:pt x="486931" y="408373"/>
                  <a:pt x="566674" y="436122"/>
                  <a:pt x="641451" y="436122"/>
                </a:cubicBezTo>
                <a:cubicBezTo>
                  <a:pt x="710387" y="436122"/>
                  <a:pt x="778446" y="424146"/>
                  <a:pt x="845629" y="400194"/>
                </a:cubicBezTo>
                <a:cubicBezTo>
                  <a:pt x="912812" y="376241"/>
                  <a:pt x="975030" y="343818"/>
                  <a:pt x="1032281" y="302924"/>
                </a:cubicBezTo>
                <a:lnTo>
                  <a:pt x="1032281" y="529010"/>
                </a:lnTo>
                <a:cubicBezTo>
                  <a:pt x="904926" y="616640"/>
                  <a:pt x="761212" y="660455"/>
                  <a:pt x="601142" y="660455"/>
                </a:cubicBezTo>
                <a:cubicBezTo>
                  <a:pt x="456260" y="660455"/>
                  <a:pt x="338836" y="628324"/>
                  <a:pt x="248869" y="564062"/>
                </a:cubicBezTo>
                <a:cubicBezTo>
                  <a:pt x="158902" y="499800"/>
                  <a:pt x="94932" y="419472"/>
                  <a:pt x="56959" y="323079"/>
                </a:cubicBezTo>
                <a:cubicBezTo>
                  <a:pt x="18986" y="226686"/>
                  <a:pt x="0" y="126496"/>
                  <a:pt x="0" y="2250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6C890DA-16C7-9A29-A412-04075119B05C}"/>
              </a:ext>
            </a:extLst>
          </p:cNvPr>
          <p:cNvSpPr/>
          <p:nvPr/>
        </p:nvSpPr>
        <p:spPr>
          <a:xfrm>
            <a:off x="1759047" y="2799538"/>
            <a:ext cx="8634739" cy="629459"/>
          </a:xfrm>
          <a:custGeom>
            <a:avLst/>
            <a:gdLst>
              <a:gd name="connsiteX0" fmla="*/ 5257556 w 8634739"/>
              <a:gd name="connsiteY0" fmla="*/ 217323 h 629459"/>
              <a:gd name="connsiteX1" fmla="*/ 5257556 w 8634739"/>
              <a:gd name="connsiteY1" fmla="*/ 571348 h 629459"/>
              <a:gd name="connsiteX2" fmla="*/ 5389001 w 8634739"/>
              <a:gd name="connsiteY2" fmla="*/ 571348 h 629459"/>
              <a:gd name="connsiteX3" fmla="*/ 5594055 w 8634739"/>
              <a:gd name="connsiteY3" fmla="*/ 390830 h 629459"/>
              <a:gd name="connsiteX4" fmla="*/ 5544106 w 8634739"/>
              <a:gd name="connsiteY4" fmla="*/ 261138 h 629459"/>
              <a:gd name="connsiteX5" fmla="*/ 5396011 w 8634739"/>
              <a:gd name="connsiteY5" fmla="*/ 217323 h 629459"/>
              <a:gd name="connsiteX6" fmla="*/ 8184321 w 8634739"/>
              <a:gd name="connsiteY6" fmla="*/ 36805 h 629459"/>
              <a:gd name="connsiteX7" fmla="*/ 8634739 w 8634739"/>
              <a:gd name="connsiteY7" fmla="*/ 36805 h 629459"/>
              <a:gd name="connsiteX8" fmla="*/ 8634739 w 8634739"/>
              <a:gd name="connsiteY8" fmla="*/ 192786 h 629459"/>
              <a:gd name="connsiteX9" fmla="*/ 8596182 w 8634739"/>
              <a:gd name="connsiteY9" fmla="*/ 192786 h 629459"/>
              <a:gd name="connsiteX10" fmla="*/ 8530459 w 8634739"/>
              <a:gd name="connsiteY10" fmla="*/ 206807 h 629459"/>
              <a:gd name="connsiteX11" fmla="*/ 8515563 w 8634739"/>
              <a:gd name="connsiteY11" fmla="*/ 264643 h 629459"/>
              <a:gd name="connsiteX12" fmla="*/ 8515563 w 8634739"/>
              <a:gd name="connsiteY12" fmla="*/ 629459 h 629459"/>
              <a:gd name="connsiteX13" fmla="*/ 8298240 w 8634739"/>
              <a:gd name="connsiteY13" fmla="*/ 629459 h 629459"/>
              <a:gd name="connsiteX14" fmla="*/ 8298240 w 8634739"/>
              <a:gd name="connsiteY14" fmla="*/ 266395 h 629459"/>
              <a:gd name="connsiteX15" fmla="*/ 8280714 w 8634739"/>
              <a:gd name="connsiteY15" fmla="*/ 206807 h 629459"/>
              <a:gd name="connsiteX16" fmla="*/ 8208857 w 8634739"/>
              <a:gd name="connsiteY16" fmla="*/ 192786 h 629459"/>
              <a:gd name="connsiteX17" fmla="*/ 8184321 w 8634739"/>
              <a:gd name="connsiteY17" fmla="*/ 192786 h 629459"/>
              <a:gd name="connsiteX18" fmla="*/ 7449981 w 8634739"/>
              <a:gd name="connsiteY18" fmla="*/ 36805 h 629459"/>
              <a:gd name="connsiteX19" fmla="*/ 7895143 w 8634739"/>
              <a:gd name="connsiteY19" fmla="*/ 36805 h 629459"/>
              <a:gd name="connsiteX20" fmla="*/ 8194092 w 8634739"/>
              <a:gd name="connsiteY20" fmla="*/ 629459 h 629459"/>
              <a:gd name="connsiteX21" fmla="*/ 7923811 w 8634739"/>
              <a:gd name="connsiteY21" fmla="*/ 629459 h 629459"/>
              <a:gd name="connsiteX22" fmla="*/ 7789986 w 8634739"/>
              <a:gd name="connsiteY22" fmla="*/ 371551 h 629459"/>
              <a:gd name="connsiteX23" fmla="*/ 7786481 w 8634739"/>
              <a:gd name="connsiteY23" fmla="*/ 371551 h 629459"/>
              <a:gd name="connsiteX24" fmla="*/ 7786481 w 8634739"/>
              <a:gd name="connsiteY24" fmla="*/ 629459 h 629459"/>
              <a:gd name="connsiteX25" fmla="*/ 7567406 w 8634739"/>
              <a:gd name="connsiteY25" fmla="*/ 629459 h 629459"/>
              <a:gd name="connsiteX26" fmla="*/ 7567406 w 8634739"/>
              <a:gd name="connsiteY26" fmla="*/ 264643 h 629459"/>
              <a:gd name="connsiteX27" fmla="*/ 7551633 w 8634739"/>
              <a:gd name="connsiteY27" fmla="*/ 206807 h 629459"/>
              <a:gd name="connsiteX28" fmla="*/ 7481529 w 8634739"/>
              <a:gd name="connsiteY28" fmla="*/ 192786 h 629459"/>
              <a:gd name="connsiteX29" fmla="*/ 7449981 w 8634739"/>
              <a:gd name="connsiteY29" fmla="*/ 192786 h 629459"/>
              <a:gd name="connsiteX30" fmla="*/ 4887757 w 8634739"/>
              <a:gd name="connsiteY30" fmla="*/ 36805 h 629459"/>
              <a:gd name="connsiteX31" fmla="*/ 5425805 w 8634739"/>
              <a:gd name="connsiteY31" fmla="*/ 36805 h 629459"/>
              <a:gd name="connsiteX32" fmla="*/ 5626478 w 8634739"/>
              <a:gd name="connsiteY32" fmla="*/ 60465 h 629459"/>
              <a:gd name="connsiteX33" fmla="*/ 5751789 w 8634739"/>
              <a:gd name="connsiteY33" fmla="*/ 133198 h 629459"/>
              <a:gd name="connsiteX34" fmla="*/ 5823646 w 8634739"/>
              <a:gd name="connsiteY34" fmla="*/ 244488 h 629459"/>
              <a:gd name="connsiteX35" fmla="*/ 5848182 w 8634739"/>
              <a:gd name="connsiteY35" fmla="*/ 385572 h 629459"/>
              <a:gd name="connsiteX36" fmla="*/ 5805682 w 8634739"/>
              <a:gd name="connsiteY36" fmla="*/ 564337 h 629459"/>
              <a:gd name="connsiteX37" fmla="*/ 5755067 w 8634739"/>
              <a:gd name="connsiteY37" fmla="*/ 629459 h 629459"/>
              <a:gd name="connsiteX38" fmla="*/ 5005182 w 8634739"/>
              <a:gd name="connsiteY38" fmla="*/ 629459 h 629459"/>
              <a:gd name="connsiteX39" fmla="*/ 5005182 w 8634739"/>
              <a:gd name="connsiteY39" fmla="*/ 261138 h 629459"/>
              <a:gd name="connsiteX40" fmla="*/ 4987655 w 8634739"/>
              <a:gd name="connsiteY40" fmla="*/ 206807 h 629459"/>
              <a:gd name="connsiteX41" fmla="*/ 4922809 w 8634739"/>
              <a:gd name="connsiteY41" fmla="*/ 192786 h 629459"/>
              <a:gd name="connsiteX42" fmla="*/ 4887757 w 8634739"/>
              <a:gd name="connsiteY42" fmla="*/ 192786 h 629459"/>
              <a:gd name="connsiteX43" fmla="*/ 4343537 w 8634739"/>
              <a:gd name="connsiteY43" fmla="*/ 36805 h 629459"/>
              <a:gd name="connsiteX44" fmla="*/ 4804471 w 8634739"/>
              <a:gd name="connsiteY44" fmla="*/ 36805 h 629459"/>
              <a:gd name="connsiteX45" fmla="*/ 4804471 w 8634739"/>
              <a:gd name="connsiteY45" fmla="*/ 192786 h 629459"/>
              <a:gd name="connsiteX46" fmla="*/ 4776429 w 8634739"/>
              <a:gd name="connsiteY46" fmla="*/ 192786 h 629459"/>
              <a:gd name="connsiteX47" fmla="*/ 4711583 w 8634739"/>
              <a:gd name="connsiteY47" fmla="*/ 214694 h 629459"/>
              <a:gd name="connsiteX48" fmla="*/ 4674779 w 8634739"/>
              <a:gd name="connsiteY48" fmla="*/ 289179 h 629459"/>
              <a:gd name="connsiteX49" fmla="*/ 4553207 w 8634739"/>
              <a:gd name="connsiteY49" fmla="*/ 629459 h 629459"/>
              <a:gd name="connsiteX50" fmla="*/ 4322226 w 8634739"/>
              <a:gd name="connsiteY50" fmla="*/ 629459 h 629459"/>
              <a:gd name="connsiteX51" fmla="*/ 4410136 w 8634739"/>
              <a:gd name="connsiteY51" fmla="*/ 369799 h 629459"/>
              <a:gd name="connsiteX52" fmla="*/ 4427662 w 8634739"/>
              <a:gd name="connsiteY52" fmla="*/ 319850 h 629459"/>
              <a:gd name="connsiteX53" fmla="*/ 4443435 w 8634739"/>
              <a:gd name="connsiteY53" fmla="*/ 267272 h 629459"/>
              <a:gd name="connsiteX54" fmla="*/ 4446940 w 8634739"/>
              <a:gd name="connsiteY54" fmla="*/ 240106 h 629459"/>
              <a:gd name="connsiteX55" fmla="*/ 4385599 w 8634739"/>
              <a:gd name="connsiteY55" fmla="*/ 192786 h 629459"/>
              <a:gd name="connsiteX56" fmla="*/ 4343537 w 8634739"/>
              <a:gd name="connsiteY56" fmla="*/ 192786 h 629459"/>
              <a:gd name="connsiteX57" fmla="*/ 3589919 w 8634739"/>
              <a:gd name="connsiteY57" fmla="*/ 36805 h 629459"/>
              <a:gd name="connsiteX58" fmla="*/ 4101679 w 8634739"/>
              <a:gd name="connsiteY58" fmla="*/ 36805 h 629459"/>
              <a:gd name="connsiteX59" fmla="*/ 4101679 w 8634739"/>
              <a:gd name="connsiteY59" fmla="*/ 192786 h 629459"/>
              <a:gd name="connsiteX60" fmla="*/ 4049100 w 8634739"/>
              <a:gd name="connsiteY60" fmla="*/ 192786 h 629459"/>
              <a:gd name="connsiteX61" fmla="*/ 3993017 w 8634739"/>
              <a:gd name="connsiteY61" fmla="*/ 229591 h 629459"/>
              <a:gd name="connsiteX62" fmla="*/ 4015801 w 8634739"/>
              <a:gd name="connsiteY62" fmla="*/ 315468 h 629459"/>
              <a:gd name="connsiteX63" fmla="*/ 4118970 w 8634739"/>
              <a:gd name="connsiteY63" fmla="*/ 629459 h 629459"/>
              <a:gd name="connsiteX64" fmla="*/ 3839321 w 8634739"/>
              <a:gd name="connsiteY64" fmla="*/ 629459 h 629459"/>
              <a:gd name="connsiteX65" fmla="*/ 3726622 w 8634739"/>
              <a:gd name="connsiteY65" fmla="*/ 306705 h 629459"/>
              <a:gd name="connsiteX66" fmla="*/ 3694199 w 8634739"/>
              <a:gd name="connsiteY66" fmla="*/ 230467 h 629459"/>
              <a:gd name="connsiteX67" fmla="*/ 3664405 w 8634739"/>
              <a:gd name="connsiteY67" fmla="*/ 199797 h 629459"/>
              <a:gd name="connsiteX68" fmla="*/ 3616208 w 8634739"/>
              <a:gd name="connsiteY68" fmla="*/ 192786 h 629459"/>
              <a:gd name="connsiteX69" fmla="*/ 3589919 w 8634739"/>
              <a:gd name="connsiteY69" fmla="*/ 192786 h 629459"/>
              <a:gd name="connsiteX70" fmla="*/ 2554132 w 8634739"/>
              <a:gd name="connsiteY70" fmla="*/ 36805 h 629459"/>
              <a:gd name="connsiteX71" fmla="*/ 3484763 w 8634739"/>
              <a:gd name="connsiteY71" fmla="*/ 36805 h 629459"/>
              <a:gd name="connsiteX72" fmla="*/ 3484763 w 8634739"/>
              <a:gd name="connsiteY72" fmla="*/ 355778 h 629459"/>
              <a:gd name="connsiteX73" fmla="*/ 3284967 w 8634739"/>
              <a:gd name="connsiteY73" fmla="*/ 355778 h 629459"/>
              <a:gd name="connsiteX74" fmla="*/ 3284967 w 8634739"/>
              <a:gd name="connsiteY74" fmla="*/ 310210 h 629459"/>
              <a:gd name="connsiteX75" fmla="*/ 3280585 w 8634739"/>
              <a:gd name="connsiteY75" fmla="*/ 258509 h 629459"/>
              <a:gd name="connsiteX76" fmla="*/ 3259554 w 8634739"/>
              <a:gd name="connsiteY76" fmla="*/ 233972 h 629459"/>
              <a:gd name="connsiteX77" fmla="*/ 3206100 w 8634739"/>
              <a:gd name="connsiteY77" fmla="*/ 226086 h 629459"/>
              <a:gd name="connsiteX78" fmla="*/ 2937952 w 8634739"/>
              <a:gd name="connsiteY78" fmla="*/ 226086 h 629459"/>
              <a:gd name="connsiteX79" fmla="*/ 2937952 w 8634739"/>
              <a:gd name="connsiteY79" fmla="*/ 532791 h 629459"/>
              <a:gd name="connsiteX80" fmla="*/ 3141253 w 8634739"/>
              <a:gd name="connsiteY80" fmla="*/ 532791 h 629459"/>
              <a:gd name="connsiteX81" fmla="*/ 3168419 w 8634739"/>
              <a:gd name="connsiteY81" fmla="*/ 523151 h 629459"/>
              <a:gd name="connsiteX82" fmla="*/ 3172800 w 8634739"/>
              <a:gd name="connsiteY82" fmla="*/ 476707 h 629459"/>
              <a:gd name="connsiteX83" fmla="*/ 3172800 w 8634739"/>
              <a:gd name="connsiteY83" fmla="*/ 439903 h 629459"/>
              <a:gd name="connsiteX84" fmla="*/ 3363834 w 8634739"/>
              <a:gd name="connsiteY84" fmla="*/ 439903 h 629459"/>
              <a:gd name="connsiteX85" fmla="*/ 3363834 w 8634739"/>
              <a:gd name="connsiteY85" fmla="*/ 629459 h 629459"/>
              <a:gd name="connsiteX86" fmla="*/ 2669804 w 8634739"/>
              <a:gd name="connsiteY86" fmla="*/ 629459 h 629459"/>
              <a:gd name="connsiteX87" fmla="*/ 2669804 w 8634739"/>
              <a:gd name="connsiteY87" fmla="*/ 261138 h 629459"/>
              <a:gd name="connsiteX88" fmla="*/ 2654031 w 8634739"/>
              <a:gd name="connsiteY88" fmla="*/ 206807 h 629459"/>
              <a:gd name="connsiteX89" fmla="*/ 2592690 w 8634739"/>
              <a:gd name="connsiteY89" fmla="*/ 192786 h 629459"/>
              <a:gd name="connsiteX90" fmla="*/ 2554132 w 8634739"/>
              <a:gd name="connsiteY90" fmla="*/ 192786 h 629459"/>
              <a:gd name="connsiteX91" fmla="*/ 1198078 w 8634739"/>
              <a:gd name="connsiteY91" fmla="*/ 36805 h 629459"/>
              <a:gd name="connsiteX92" fmla="*/ 1706332 w 8634739"/>
              <a:gd name="connsiteY92" fmla="*/ 36805 h 629459"/>
              <a:gd name="connsiteX93" fmla="*/ 1706332 w 8634739"/>
              <a:gd name="connsiteY93" fmla="*/ 192786 h 629459"/>
              <a:gd name="connsiteX94" fmla="*/ 1667775 w 8634739"/>
              <a:gd name="connsiteY94" fmla="*/ 192786 h 629459"/>
              <a:gd name="connsiteX95" fmla="*/ 1602053 w 8634739"/>
              <a:gd name="connsiteY95" fmla="*/ 207683 h 629459"/>
              <a:gd name="connsiteX96" fmla="*/ 1585403 w 8634739"/>
              <a:gd name="connsiteY96" fmla="*/ 266395 h 629459"/>
              <a:gd name="connsiteX97" fmla="*/ 1585403 w 8634739"/>
              <a:gd name="connsiteY97" fmla="*/ 504749 h 629459"/>
              <a:gd name="connsiteX98" fmla="*/ 2020048 w 8634739"/>
              <a:gd name="connsiteY98" fmla="*/ 504749 h 629459"/>
              <a:gd name="connsiteX99" fmla="*/ 2020048 w 8634739"/>
              <a:gd name="connsiteY99" fmla="*/ 266395 h 629459"/>
              <a:gd name="connsiteX100" fmla="*/ 2005151 w 8634739"/>
              <a:gd name="connsiteY100" fmla="*/ 209436 h 629459"/>
              <a:gd name="connsiteX101" fmla="*/ 1937675 w 8634739"/>
              <a:gd name="connsiteY101" fmla="*/ 192786 h 629459"/>
              <a:gd name="connsiteX102" fmla="*/ 1900871 w 8634739"/>
              <a:gd name="connsiteY102" fmla="*/ 192786 h 629459"/>
              <a:gd name="connsiteX103" fmla="*/ 1900871 w 8634739"/>
              <a:gd name="connsiteY103" fmla="*/ 36805 h 629459"/>
              <a:gd name="connsiteX104" fmla="*/ 2409125 w 8634739"/>
              <a:gd name="connsiteY104" fmla="*/ 36805 h 629459"/>
              <a:gd name="connsiteX105" fmla="*/ 2409125 w 8634739"/>
              <a:gd name="connsiteY105" fmla="*/ 192786 h 629459"/>
              <a:gd name="connsiteX106" fmla="*/ 2372320 w 8634739"/>
              <a:gd name="connsiteY106" fmla="*/ 192786 h 629459"/>
              <a:gd name="connsiteX107" fmla="*/ 2306598 w 8634739"/>
              <a:gd name="connsiteY107" fmla="*/ 205054 h 629459"/>
              <a:gd name="connsiteX108" fmla="*/ 2289948 w 8634739"/>
              <a:gd name="connsiteY108" fmla="*/ 266395 h 629459"/>
              <a:gd name="connsiteX109" fmla="*/ 2289948 w 8634739"/>
              <a:gd name="connsiteY109" fmla="*/ 629459 h 629459"/>
              <a:gd name="connsiteX110" fmla="*/ 1317255 w 8634739"/>
              <a:gd name="connsiteY110" fmla="*/ 629459 h 629459"/>
              <a:gd name="connsiteX111" fmla="*/ 1317255 w 8634739"/>
              <a:gd name="connsiteY111" fmla="*/ 269901 h 629459"/>
              <a:gd name="connsiteX112" fmla="*/ 1303234 w 8634739"/>
              <a:gd name="connsiteY112" fmla="*/ 209436 h 629459"/>
              <a:gd name="connsiteX113" fmla="*/ 1240141 w 8634739"/>
              <a:gd name="connsiteY113" fmla="*/ 192786 h 629459"/>
              <a:gd name="connsiteX114" fmla="*/ 1198078 w 8634739"/>
              <a:gd name="connsiteY114" fmla="*/ 192786 h 629459"/>
              <a:gd name="connsiteX115" fmla="*/ 6700555 w 8634739"/>
              <a:gd name="connsiteY115" fmla="*/ 0 h 629459"/>
              <a:gd name="connsiteX116" fmla="*/ 7020405 w 8634739"/>
              <a:gd name="connsiteY116" fmla="*/ 76238 h 629459"/>
              <a:gd name="connsiteX117" fmla="*/ 7224583 w 8634739"/>
              <a:gd name="connsiteY117" fmla="*/ 292684 h 629459"/>
              <a:gd name="connsiteX118" fmla="*/ 7294687 w 8634739"/>
              <a:gd name="connsiteY118" fmla="*/ 623926 h 629459"/>
              <a:gd name="connsiteX119" fmla="*/ 7294425 w 8634739"/>
              <a:gd name="connsiteY119" fmla="*/ 629459 h 629459"/>
              <a:gd name="connsiteX120" fmla="*/ 7010752 w 8634739"/>
              <a:gd name="connsiteY120" fmla="*/ 629459 h 629459"/>
              <a:gd name="connsiteX121" fmla="*/ 7010765 w 8634739"/>
              <a:gd name="connsiteY121" fmla="*/ 629184 h 629459"/>
              <a:gd name="connsiteX122" fmla="*/ 6929269 w 8634739"/>
              <a:gd name="connsiteY122" fmla="*/ 304076 h 629459"/>
              <a:gd name="connsiteX123" fmla="*/ 6691792 w 8634739"/>
              <a:gd name="connsiteY123" fmla="*/ 192786 h 629459"/>
              <a:gd name="connsiteX124" fmla="*/ 6442047 w 8634739"/>
              <a:gd name="connsiteY124" fmla="*/ 325107 h 629459"/>
              <a:gd name="connsiteX125" fmla="*/ 6370574 w 8634739"/>
              <a:gd name="connsiteY125" fmla="*/ 558587 h 629459"/>
              <a:gd name="connsiteX126" fmla="*/ 6366958 w 8634739"/>
              <a:gd name="connsiteY126" fmla="*/ 629459 h 629459"/>
              <a:gd name="connsiteX127" fmla="*/ 6086719 w 8634739"/>
              <a:gd name="connsiteY127" fmla="*/ 629459 h 629459"/>
              <a:gd name="connsiteX128" fmla="*/ 6089829 w 8634739"/>
              <a:gd name="connsiteY128" fmla="*/ 564338 h 629459"/>
              <a:gd name="connsiteX129" fmla="*/ 6156373 w 8634739"/>
              <a:gd name="connsiteY129" fmla="*/ 317221 h 629459"/>
              <a:gd name="connsiteX130" fmla="*/ 6365809 w 8634739"/>
              <a:gd name="connsiteY130" fmla="*/ 84125 h 629459"/>
              <a:gd name="connsiteX131" fmla="*/ 6700555 w 8634739"/>
              <a:gd name="connsiteY131" fmla="*/ 0 h 629459"/>
              <a:gd name="connsiteX132" fmla="*/ 626350 w 8634739"/>
              <a:gd name="connsiteY132" fmla="*/ 0 h 629459"/>
              <a:gd name="connsiteX133" fmla="*/ 840167 w 8634739"/>
              <a:gd name="connsiteY133" fmla="*/ 22784 h 629459"/>
              <a:gd name="connsiteX134" fmla="*/ 1036458 w 8634739"/>
              <a:gd name="connsiteY134" fmla="*/ 96393 h 629459"/>
              <a:gd name="connsiteX135" fmla="*/ 1036458 w 8634739"/>
              <a:gd name="connsiteY135" fmla="*/ 448666 h 629459"/>
              <a:gd name="connsiteX136" fmla="*/ 810373 w 8634739"/>
              <a:gd name="connsiteY136" fmla="*/ 448666 h 629459"/>
              <a:gd name="connsiteX137" fmla="*/ 810373 w 8634739"/>
              <a:gd name="connsiteY137" fmla="*/ 399593 h 629459"/>
              <a:gd name="connsiteX138" fmla="*/ 796352 w 8634739"/>
              <a:gd name="connsiteY138" fmla="*/ 269901 h 629459"/>
              <a:gd name="connsiteX139" fmla="*/ 729753 w 8634739"/>
              <a:gd name="connsiteY139" fmla="*/ 201549 h 629459"/>
              <a:gd name="connsiteX140" fmla="*/ 608824 w 8634739"/>
              <a:gd name="connsiteY140" fmla="*/ 175260 h 629459"/>
              <a:gd name="connsiteX141" fmla="*/ 354697 w 8634739"/>
              <a:gd name="connsiteY141" fmla="*/ 304076 h 629459"/>
              <a:gd name="connsiteX142" fmla="*/ 274077 w 8634739"/>
              <a:gd name="connsiteY142" fmla="*/ 623926 h 629459"/>
              <a:gd name="connsiteX143" fmla="*/ 274427 w 8634739"/>
              <a:gd name="connsiteY143" fmla="*/ 629459 h 629459"/>
              <a:gd name="connsiteX144" fmla="*/ 0 w 8634739"/>
              <a:gd name="connsiteY144" fmla="*/ 629459 h 629459"/>
              <a:gd name="connsiteX145" fmla="*/ 2972 w 8634739"/>
              <a:gd name="connsiteY145" fmla="*/ 567569 h 629459"/>
              <a:gd name="connsiteX146" fmla="*/ 63765 w 8634739"/>
              <a:gd name="connsiteY146" fmla="*/ 332118 h 629459"/>
              <a:gd name="connsiteX147" fmla="*/ 269695 w 8634739"/>
              <a:gd name="connsiteY147" fmla="*/ 92012 h 629459"/>
              <a:gd name="connsiteX148" fmla="*/ 626350 w 8634739"/>
              <a:gd name="connsiteY148" fmla="*/ 0 h 62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8634739" h="629459">
                <a:moveTo>
                  <a:pt x="5257556" y="217323"/>
                </a:moveTo>
                <a:lnTo>
                  <a:pt x="5257556" y="571348"/>
                </a:lnTo>
                <a:lnTo>
                  <a:pt x="5389001" y="571348"/>
                </a:lnTo>
                <a:cubicBezTo>
                  <a:pt x="5525703" y="571348"/>
                  <a:pt x="5594055" y="511175"/>
                  <a:pt x="5594055" y="390830"/>
                </a:cubicBezTo>
                <a:cubicBezTo>
                  <a:pt x="5594055" y="333578"/>
                  <a:pt x="5577405" y="290348"/>
                  <a:pt x="5544106" y="261138"/>
                </a:cubicBezTo>
                <a:cubicBezTo>
                  <a:pt x="5510807" y="231928"/>
                  <a:pt x="5461442" y="217323"/>
                  <a:pt x="5396011" y="217323"/>
                </a:cubicBezTo>
                <a:close/>
                <a:moveTo>
                  <a:pt x="8184321" y="36805"/>
                </a:moveTo>
                <a:lnTo>
                  <a:pt x="8634739" y="36805"/>
                </a:lnTo>
                <a:lnTo>
                  <a:pt x="8634739" y="192786"/>
                </a:lnTo>
                <a:lnTo>
                  <a:pt x="8596182" y="192786"/>
                </a:lnTo>
                <a:cubicBezTo>
                  <a:pt x="8562299" y="192786"/>
                  <a:pt x="8540391" y="197460"/>
                  <a:pt x="8530459" y="206807"/>
                </a:cubicBezTo>
                <a:cubicBezTo>
                  <a:pt x="8520529" y="216154"/>
                  <a:pt x="8515563" y="235433"/>
                  <a:pt x="8515563" y="264643"/>
                </a:cubicBezTo>
                <a:lnTo>
                  <a:pt x="8515563" y="629459"/>
                </a:lnTo>
                <a:lnTo>
                  <a:pt x="8298240" y="629459"/>
                </a:lnTo>
                <a:lnTo>
                  <a:pt x="8298240" y="266395"/>
                </a:lnTo>
                <a:cubicBezTo>
                  <a:pt x="8298240" y="236017"/>
                  <a:pt x="8292399" y="216154"/>
                  <a:pt x="8280714" y="206807"/>
                </a:cubicBezTo>
                <a:cubicBezTo>
                  <a:pt x="8269030" y="197460"/>
                  <a:pt x="8245078" y="192786"/>
                  <a:pt x="8208857" y="192786"/>
                </a:cubicBezTo>
                <a:lnTo>
                  <a:pt x="8184321" y="192786"/>
                </a:lnTo>
                <a:close/>
                <a:moveTo>
                  <a:pt x="7449981" y="36805"/>
                </a:moveTo>
                <a:lnTo>
                  <a:pt x="7895143" y="36805"/>
                </a:lnTo>
                <a:lnTo>
                  <a:pt x="8194092" y="629459"/>
                </a:lnTo>
                <a:lnTo>
                  <a:pt x="7923811" y="629459"/>
                </a:lnTo>
                <a:lnTo>
                  <a:pt x="7789986" y="371551"/>
                </a:lnTo>
                <a:lnTo>
                  <a:pt x="7786481" y="371551"/>
                </a:lnTo>
                <a:lnTo>
                  <a:pt x="7786481" y="629459"/>
                </a:lnTo>
                <a:lnTo>
                  <a:pt x="7567406" y="629459"/>
                </a:lnTo>
                <a:lnTo>
                  <a:pt x="7567406" y="264643"/>
                </a:lnTo>
                <a:cubicBezTo>
                  <a:pt x="7567406" y="235433"/>
                  <a:pt x="7562148" y="216154"/>
                  <a:pt x="7551633" y="206807"/>
                </a:cubicBezTo>
                <a:cubicBezTo>
                  <a:pt x="7541117" y="197460"/>
                  <a:pt x="7517749" y="192786"/>
                  <a:pt x="7481529" y="192786"/>
                </a:cubicBezTo>
                <a:lnTo>
                  <a:pt x="7449981" y="192786"/>
                </a:lnTo>
                <a:close/>
                <a:moveTo>
                  <a:pt x="4887757" y="36805"/>
                </a:moveTo>
                <a:lnTo>
                  <a:pt x="5425805" y="36805"/>
                </a:lnTo>
                <a:cubicBezTo>
                  <a:pt x="5508761" y="36805"/>
                  <a:pt x="5575653" y="44691"/>
                  <a:pt x="5626478" y="60465"/>
                </a:cubicBezTo>
                <a:cubicBezTo>
                  <a:pt x="5677303" y="76238"/>
                  <a:pt x="5719074" y="100482"/>
                  <a:pt x="5751789" y="133198"/>
                </a:cubicBezTo>
                <a:cubicBezTo>
                  <a:pt x="5783336" y="163576"/>
                  <a:pt x="5807288" y="200673"/>
                  <a:pt x="5823646" y="244488"/>
                </a:cubicBezTo>
                <a:cubicBezTo>
                  <a:pt x="5840003" y="288303"/>
                  <a:pt x="5848182" y="335331"/>
                  <a:pt x="5848182" y="385572"/>
                </a:cubicBezTo>
                <a:cubicBezTo>
                  <a:pt x="5848182" y="454507"/>
                  <a:pt x="5834015" y="514096"/>
                  <a:pt x="5805682" y="564337"/>
                </a:cubicBezTo>
                <a:lnTo>
                  <a:pt x="5755067" y="629459"/>
                </a:lnTo>
                <a:lnTo>
                  <a:pt x="5005182" y="629459"/>
                </a:lnTo>
                <a:lnTo>
                  <a:pt x="5005182" y="261138"/>
                </a:lnTo>
                <a:cubicBezTo>
                  <a:pt x="5005182" y="234264"/>
                  <a:pt x="4999340" y="216154"/>
                  <a:pt x="4987655" y="206807"/>
                </a:cubicBezTo>
                <a:cubicBezTo>
                  <a:pt x="4975971" y="197460"/>
                  <a:pt x="4954356" y="192786"/>
                  <a:pt x="4922809" y="192786"/>
                </a:cubicBezTo>
                <a:lnTo>
                  <a:pt x="4887757" y="192786"/>
                </a:lnTo>
                <a:close/>
                <a:moveTo>
                  <a:pt x="4343537" y="36805"/>
                </a:moveTo>
                <a:lnTo>
                  <a:pt x="4804471" y="36805"/>
                </a:lnTo>
                <a:lnTo>
                  <a:pt x="4804471" y="192786"/>
                </a:lnTo>
                <a:lnTo>
                  <a:pt x="4776429" y="192786"/>
                </a:lnTo>
                <a:cubicBezTo>
                  <a:pt x="4746051" y="192786"/>
                  <a:pt x="4724435" y="200089"/>
                  <a:pt x="4711583" y="214694"/>
                </a:cubicBezTo>
                <a:cubicBezTo>
                  <a:pt x="4698731" y="229299"/>
                  <a:pt x="4686463" y="254127"/>
                  <a:pt x="4674779" y="289179"/>
                </a:cubicBezTo>
                <a:lnTo>
                  <a:pt x="4553207" y="629459"/>
                </a:lnTo>
                <a:lnTo>
                  <a:pt x="4322226" y="629459"/>
                </a:lnTo>
                <a:lnTo>
                  <a:pt x="4410136" y="369799"/>
                </a:lnTo>
                <a:cubicBezTo>
                  <a:pt x="4413641" y="360452"/>
                  <a:pt x="4419483" y="343802"/>
                  <a:pt x="4427662" y="319850"/>
                </a:cubicBezTo>
                <a:cubicBezTo>
                  <a:pt x="4435841" y="295897"/>
                  <a:pt x="4441099" y="278371"/>
                  <a:pt x="4443435" y="267272"/>
                </a:cubicBezTo>
                <a:cubicBezTo>
                  <a:pt x="4445772" y="256172"/>
                  <a:pt x="4446940" y="247117"/>
                  <a:pt x="4446940" y="240106"/>
                </a:cubicBezTo>
                <a:cubicBezTo>
                  <a:pt x="4446940" y="208560"/>
                  <a:pt x="4426493" y="192786"/>
                  <a:pt x="4385599" y="192786"/>
                </a:cubicBezTo>
                <a:lnTo>
                  <a:pt x="4343537" y="192786"/>
                </a:lnTo>
                <a:close/>
                <a:moveTo>
                  <a:pt x="3589919" y="36805"/>
                </a:moveTo>
                <a:lnTo>
                  <a:pt x="4101679" y="36805"/>
                </a:lnTo>
                <a:lnTo>
                  <a:pt x="4101679" y="192786"/>
                </a:lnTo>
                <a:lnTo>
                  <a:pt x="4049100" y="192786"/>
                </a:lnTo>
                <a:cubicBezTo>
                  <a:pt x="4011712" y="192786"/>
                  <a:pt x="3993017" y="205054"/>
                  <a:pt x="3993017" y="229591"/>
                </a:cubicBezTo>
                <a:cubicBezTo>
                  <a:pt x="3993017" y="241275"/>
                  <a:pt x="4000612" y="269901"/>
                  <a:pt x="4015801" y="315468"/>
                </a:cubicBezTo>
                <a:lnTo>
                  <a:pt x="4118970" y="629459"/>
                </a:lnTo>
                <a:lnTo>
                  <a:pt x="3839321" y="629459"/>
                </a:lnTo>
                <a:lnTo>
                  <a:pt x="3726622" y="306705"/>
                </a:lnTo>
                <a:cubicBezTo>
                  <a:pt x="3713769" y="271653"/>
                  <a:pt x="3702962" y="246240"/>
                  <a:pt x="3694199" y="230467"/>
                </a:cubicBezTo>
                <a:cubicBezTo>
                  <a:pt x="3685436" y="214694"/>
                  <a:pt x="3675505" y="204470"/>
                  <a:pt x="3664405" y="199797"/>
                </a:cubicBezTo>
                <a:cubicBezTo>
                  <a:pt x="3653305" y="195123"/>
                  <a:pt x="3637239" y="192786"/>
                  <a:pt x="3616208" y="192786"/>
                </a:cubicBezTo>
                <a:lnTo>
                  <a:pt x="3589919" y="192786"/>
                </a:lnTo>
                <a:close/>
                <a:moveTo>
                  <a:pt x="2554132" y="36805"/>
                </a:moveTo>
                <a:lnTo>
                  <a:pt x="3484763" y="36805"/>
                </a:lnTo>
                <a:lnTo>
                  <a:pt x="3484763" y="355778"/>
                </a:lnTo>
                <a:lnTo>
                  <a:pt x="3284967" y="355778"/>
                </a:lnTo>
                <a:lnTo>
                  <a:pt x="3284967" y="310210"/>
                </a:lnTo>
                <a:cubicBezTo>
                  <a:pt x="3284967" y="286842"/>
                  <a:pt x="3283506" y="269608"/>
                  <a:pt x="3280585" y="258509"/>
                </a:cubicBezTo>
                <a:cubicBezTo>
                  <a:pt x="3277664" y="247409"/>
                  <a:pt x="3270654" y="239230"/>
                  <a:pt x="3259554" y="233972"/>
                </a:cubicBezTo>
                <a:cubicBezTo>
                  <a:pt x="3248454" y="228715"/>
                  <a:pt x="3230636" y="226086"/>
                  <a:pt x="3206100" y="226086"/>
                </a:cubicBezTo>
                <a:lnTo>
                  <a:pt x="2937952" y="226086"/>
                </a:lnTo>
                <a:lnTo>
                  <a:pt x="2937952" y="532791"/>
                </a:lnTo>
                <a:lnTo>
                  <a:pt x="3141253" y="532791"/>
                </a:lnTo>
                <a:cubicBezTo>
                  <a:pt x="3156443" y="532791"/>
                  <a:pt x="3165498" y="529577"/>
                  <a:pt x="3168419" y="523151"/>
                </a:cubicBezTo>
                <a:cubicBezTo>
                  <a:pt x="3171340" y="516725"/>
                  <a:pt x="3172800" y="501244"/>
                  <a:pt x="3172800" y="476707"/>
                </a:cubicBezTo>
                <a:lnTo>
                  <a:pt x="3172800" y="439903"/>
                </a:lnTo>
                <a:lnTo>
                  <a:pt x="3363834" y="439903"/>
                </a:lnTo>
                <a:lnTo>
                  <a:pt x="3363834" y="629459"/>
                </a:lnTo>
                <a:lnTo>
                  <a:pt x="2669804" y="629459"/>
                </a:lnTo>
                <a:lnTo>
                  <a:pt x="2669804" y="261138"/>
                </a:lnTo>
                <a:cubicBezTo>
                  <a:pt x="2669804" y="234264"/>
                  <a:pt x="2664546" y="216154"/>
                  <a:pt x="2654031" y="206807"/>
                </a:cubicBezTo>
                <a:cubicBezTo>
                  <a:pt x="2643515" y="197460"/>
                  <a:pt x="2623068" y="192786"/>
                  <a:pt x="2592690" y="192786"/>
                </a:cubicBezTo>
                <a:lnTo>
                  <a:pt x="2554132" y="192786"/>
                </a:lnTo>
                <a:close/>
                <a:moveTo>
                  <a:pt x="1198078" y="36805"/>
                </a:moveTo>
                <a:lnTo>
                  <a:pt x="1706332" y="36805"/>
                </a:lnTo>
                <a:lnTo>
                  <a:pt x="1706332" y="192786"/>
                </a:lnTo>
                <a:lnTo>
                  <a:pt x="1667775" y="192786"/>
                </a:lnTo>
                <a:cubicBezTo>
                  <a:pt x="1635060" y="192786"/>
                  <a:pt x="1613152" y="197752"/>
                  <a:pt x="1602053" y="207683"/>
                </a:cubicBezTo>
                <a:cubicBezTo>
                  <a:pt x="1590953" y="217615"/>
                  <a:pt x="1585403" y="237185"/>
                  <a:pt x="1585403" y="266395"/>
                </a:cubicBezTo>
                <a:lnTo>
                  <a:pt x="1585403" y="504749"/>
                </a:lnTo>
                <a:lnTo>
                  <a:pt x="2020048" y="504749"/>
                </a:lnTo>
                <a:lnTo>
                  <a:pt x="2020048" y="266395"/>
                </a:lnTo>
                <a:cubicBezTo>
                  <a:pt x="2020048" y="239522"/>
                  <a:pt x="2015082" y="220536"/>
                  <a:pt x="2005151" y="209436"/>
                </a:cubicBezTo>
                <a:cubicBezTo>
                  <a:pt x="1995219" y="198336"/>
                  <a:pt x="1972727" y="192786"/>
                  <a:pt x="1937675" y="192786"/>
                </a:cubicBezTo>
                <a:lnTo>
                  <a:pt x="1900871" y="192786"/>
                </a:lnTo>
                <a:lnTo>
                  <a:pt x="1900871" y="36805"/>
                </a:lnTo>
                <a:lnTo>
                  <a:pt x="2409125" y="36805"/>
                </a:lnTo>
                <a:lnTo>
                  <a:pt x="2409125" y="192786"/>
                </a:lnTo>
                <a:lnTo>
                  <a:pt x="2372320" y="192786"/>
                </a:lnTo>
                <a:cubicBezTo>
                  <a:pt x="2339605" y="192786"/>
                  <a:pt x="2317698" y="196876"/>
                  <a:pt x="2306598" y="205054"/>
                </a:cubicBezTo>
                <a:cubicBezTo>
                  <a:pt x="2295498" y="213233"/>
                  <a:pt x="2289948" y="233680"/>
                  <a:pt x="2289948" y="266395"/>
                </a:cubicBezTo>
                <a:lnTo>
                  <a:pt x="2289948" y="629459"/>
                </a:lnTo>
                <a:lnTo>
                  <a:pt x="1317255" y="629459"/>
                </a:lnTo>
                <a:lnTo>
                  <a:pt x="1317255" y="269901"/>
                </a:lnTo>
                <a:cubicBezTo>
                  <a:pt x="1317255" y="240691"/>
                  <a:pt x="1312582" y="220536"/>
                  <a:pt x="1303234" y="209436"/>
                </a:cubicBezTo>
                <a:cubicBezTo>
                  <a:pt x="1293887" y="198336"/>
                  <a:pt x="1272856" y="192786"/>
                  <a:pt x="1240141" y="192786"/>
                </a:cubicBezTo>
                <a:lnTo>
                  <a:pt x="1198078" y="192786"/>
                </a:lnTo>
                <a:close/>
                <a:moveTo>
                  <a:pt x="6700555" y="0"/>
                </a:moveTo>
                <a:cubicBezTo>
                  <a:pt x="6824405" y="0"/>
                  <a:pt x="6931022" y="25413"/>
                  <a:pt x="7020405" y="76238"/>
                </a:cubicBezTo>
                <a:cubicBezTo>
                  <a:pt x="7109787" y="127064"/>
                  <a:pt x="7177846" y="199212"/>
                  <a:pt x="7224583" y="292684"/>
                </a:cubicBezTo>
                <a:cubicBezTo>
                  <a:pt x="7271318" y="386156"/>
                  <a:pt x="7294687" y="496570"/>
                  <a:pt x="7294687" y="623926"/>
                </a:cubicBezTo>
                <a:lnTo>
                  <a:pt x="7294425" y="629459"/>
                </a:lnTo>
                <a:lnTo>
                  <a:pt x="7010752" y="629459"/>
                </a:lnTo>
                <a:lnTo>
                  <a:pt x="7010765" y="629184"/>
                </a:lnTo>
                <a:cubicBezTo>
                  <a:pt x="7010765" y="486639"/>
                  <a:pt x="6983600" y="378270"/>
                  <a:pt x="6929269" y="304076"/>
                </a:cubicBezTo>
                <a:cubicBezTo>
                  <a:pt x="6874939" y="229883"/>
                  <a:pt x="6795779" y="192786"/>
                  <a:pt x="6691792" y="192786"/>
                </a:cubicBezTo>
                <a:cubicBezTo>
                  <a:pt x="6576121" y="192786"/>
                  <a:pt x="6492872" y="236893"/>
                  <a:pt x="6442047" y="325107"/>
                </a:cubicBezTo>
                <a:cubicBezTo>
                  <a:pt x="6403928" y="391268"/>
                  <a:pt x="6380104" y="469094"/>
                  <a:pt x="6370574" y="558587"/>
                </a:cubicBezTo>
                <a:lnTo>
                  <a:pt x="6366958" y="629459"/>
                </a:lnTo>
                <a:lnTo>
                  <a:pt x="6086719" y="629459"/>
                </a:lnTo>
                <a:lnTo>
                  <a:pt x="6089829" y="564338"/>
                </a:lnTo>
                <a:cubicBezTo>
                  <a:pt x="6098702" y="474079"/>
                  <a:pt x="6120883" y="391706"/>
                  <a:pt x="6156373" y="317221"/>
                </a:cubicBezTo>
                <a:cubicBezTo>
                  <a:pt x="6203693" y="217907"/>
                  <a:pt x="6273505" y="140208"/>
                  <a:pt x="6365809" y="84125"/>
                </a:cubicBezTo>
                <a:cubicBezTo>
                  <a:pt x="6458112" y="28042"/>
                  <a:pt x="6569694" y="0"/>
                  <a:pt x="6700555" y="0"/>
                </a:cubicBezTo>
                <a:close/>
                <a:moveTo>
                  <a:pt x="626350" y="0"/>
                </a:moveTo>
                <a:cubicBezTo>
                  <a:pt x="702296" y="0"/>
                  <a:pt x="773568" y="7595"/>
                  <a:pt x="840167" y="22784"/>
                </a:cubicBezTo>
                <a:cubicBezTo>
                  <a:pt x="906766" y="37973"/>
                  <a:pt x="972196" y="62510"/>
                  <a:pt x="1036458" y="96393"/>
                </a:cubicBezTo>
                <a:lnTo>
                  <a:pt x="1036458" y="448666"/>
                </a:lnTo>
                <a:lnTo>
                  <a:pt x="810373" y="448666"/>
                </a:lnTo>
                <a:lnTo>
                  <a:pt x="810373" y="399593"/>
                </a:lnTo>
                <a:cubicBezTo>
                  <a:pt x="810373" y="341173"/>
                  <a:pt x="805699" y="297942"/>
                  <a:pt x="796352" y="269901"/>
                </a:cubicBezTo>
                <a:cubicBezTo>
                  <a:pt x="788173" y="241859"/>
                  <a:pt x="765973" y="219075"/>
                  <a:pt x="729753" y="201549"/>
                </a:cubicBezTo>
                <a:cubicBezTo>
                  <a:pt x="693533" y="184023"/>
                  <a:pt x="653223" y="175260"/>
                  <a:pt x="608824" y="175260"/>
                </a:cubicBezTo>
                <a:cubicBezTo>
                  <a:pt x="493152" y="175260"/>
                  <a:pt x="408443" y="218199"/>
                  <a:pt x="354697" y="304076"/>
                </a:cubicBezTo>
                <a:cubicBezTo>
                  <a:pt x="300950" y="389954"/>
                  <a:pt x="274077" y="496570"/>
                  <a:pt x="274077" y="623926"/>
                </a:cubicBezTo>
                <a:lnTo>
                  <a:pt x="274427" y="629459"/>
                </a:lnTo>
                <a:lnTo>
                  <a:pt x="0" y="629459"/>
                </a:lnTo>
                <a:lnTo>
                  <a:pt x="2972" y="567569"/>
                </a:lnTo>
                <a:cubicBezTo>
                  <a:pt x="11078" y="484649"/>
                  <a:pt x="31342" y="406165"/>
                  <a:pt x="63765" y="332118"/>
                </a:cubicBezTo>
                <a:cubicBezTo>
                  <a:pt x="106996" y="233388"/>
                  <a:pt x="175639" y="153353"/>
                  <a:pt x="269695" y="92012"/>
                </a:cubicBezTo>
                <a:cubicBezTo>
                  <a:pt x="363752" y="30671"/>
                  <a:pt x="482637" y="0"/>
                  <a:pt x="62635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2D8C6E-431A-D7B8-C787-5B3310FA0337}"/>
              </a:ext>
            </a:extLst>
          </p:cNvPr>
          <p:cNvSpPr txBox="1"/>
          <p:nvPr/>
        </p:nvSpPr>
        <p:spPr>
          <a:xfrm>
            <a:off x="2955561" y="5544432"/>
            <a:ext cx="6280878" cy="76944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Assumption</a:t>
            </a:r>
          </a:p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Inventory increased during the period from 2012 to 2019, followed by a decline afterward</a:t>
            </a:r>
          </a:p>
        </p:txBody>
      </p:sp>
      <p:sp>
        <p:nvSpPr>
          <p:cNvPr id="4" name="Action Button: Blank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4E99249-C932-CF89-ECD8-8F8F2C8E97F0}"/>
              </a:ext>
            </a:extLst>
          </p:cNvPr>
          <p:cNvSpPr/>
          <p:nvPr/>
        </p:nvSpPr>
        <p:spPr>
          <a:xfrm>
            <a:off x="2804886" y="471555"/>
            <a:ext cx="6582228" cy="45554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 E H I C L E   I N V E N T O R Y   A N A L Y S I S 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C17533D-A158-BAAD-5CFB-541DCB13A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80062" y="1253437"/>
            <a:ext cx="4814103" cy="412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9DCACF1-22B9-0B8A-18EF-72067EC58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253437"/>
            <a:ext cx="6280879" cy="412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60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762E7-2CE4-3E98-53C0-D9FEB1C0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932A5-7068-E6DE-4550-9EEE3014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7854" y="1045248"/>
            <a:ext cx="786170" cy="4767504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422581-0A99-D221-7930-BAECBA0BF7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0183" y="1284624"/>
            <a:ext cx="786170" cy="4288752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5D2B5E-42F8-2975-BA63-B0279FE3D1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47" y="1284624"/>
            <a:ext cx="7651390" cy="4288752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71E2ED-5D18-0C8A-EB8A-F02334F8D3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5525" y="801062"/>
            <a:ext cx="786170" cy="5255876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E6AE0D-ED95-9595-4E82-B34CD8CCDE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3196" y="1045248"/>
            <a:ext cx="786170" cy="4767504"/>
          </a:xfrm>
          <a:prstGeom prst="roundRect">
            <a:avLst/>
          </a:prstGeom>
        </p:spPr>
      </p:pic>
      <p:sp>
        <p:nvSpPr>
          <p:cNvPr id="4" name="Action Button: Blank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3E46F43-E4D0-B13E-E6FE-9091D09473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886" y="0"/>
            <a:ext cx="6582228" cy="8010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 I N A L  M O D E L  &amp;  A N A L Y S I S</a:t>
            </a:r>
          </a:p>
        </p:txBody>
      </p:sp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15FA92D-5097-81A0-EF29-A59A9CF202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85755" y="6306072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6" name="Action Button: Blank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1310970-5F94-88B5-1630-489F33AC22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09805" y="6311344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8" name="Action Button: Blank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4D6B583-33FC-7E0F-D163-D1636D2E6A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33855" y="6308708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03</a:t>
            </a:r>
          </a:p>
        </p:txBody>
      </p:sp>
      <p:sp>
        <p:nvSpPr>
          <p:cNvPr id="9" name="Action Button: Blank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B493CD0-506C-5691-EE94-13C3803C2D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57905" y="6306072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12" name="Action Button: Blank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A907A5E-2D9F-B3CA-C831-7FB4B7C65B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81955" y="6311344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05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3BCDCFE1-D932-4A4F-82F7-151E961F61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5698873"/>
                  </p:ext>
                </p:extLst>
              </p:nvPr>
            </p:nvGraphicFramePr>
            <p:xfrm>
              <a:off x="1500542" y="1971675"/>
              <a:ext cx="5181600" cy="2914650"/>
            </p:xfrm>
            <a:graphic>
              <a:graphicData uri="http://schemas.microsoft.com/office/powerpoint/2016/slidezoom">
                <pslz:sldZm>
                  <pslz:sldZmObj sldId="284" cId="710309212">
                    <pslz:zmPr id="{D2D33B47-7E1A-4F4C-BA3D-7AE10957A207}" transitionDur="25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1600" cy="291465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BCDCFE1-D932-4A4F-82F7-151E961F61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0542" y="1971675"/>
                <a:ext cx="5181600" cy="2914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91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EA5946-C976-2D5E-2D73-716909A8D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5F381B3-0184-68D6-5199-633D553572A8}"/>
              </a:ext>
            </a:extLst>
          </p:cNvPr>
          <p:cNvSpPr/>
          <p:nvPr/>
        </p:nvSpPr>
        <p:spPr>
          <a:xfrm>
            <a:off x="2804886" y="217560"/>
            <a:ext cx="6582228" cy="45554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 I N A L   M O D E 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00A76A-DE7B-CC41-999E-7D18920E6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85" y="957777"/>
            <a:ext cx="10369630" cy="50801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78804-9509-DCD1-A566-33C4E7397236}"/>
              </a:ext>
            </a:extLst>
          </p:cNvPr>
          <p:cNvSpPr txBox="1"/>
          <p:nvPr/>
        </p:nvSpPr>
        <p:spPr>
          <a:xfrm>
            <a:off x="5471886" y="2066699"/>
            <a:ext cx="5808929" cy="286232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Model selection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Regression (for continuous vehicle_age)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Categorical variables → Dummy variables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Multiple linear regression &amp; Random forest regression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Correlation matrix → Eliminate variables (avoid multicollinearity)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Scikit-learn → Train-test split (80% train, 20% test)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Trained models → Compared R-squared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Random forest chosen (R² = 0.75 vs. 0.21 for linear regression)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Tested on scoring file → Achieved RMSE = 9827 </a:t>
            </a:r>
          </a:p>
        </p:txBody>
      </p:sp>
    </p:spTree>
    <p:extLst>
      <p:ext uri="{BB962C8B-B14F-4D97-AF65-F5344CB8AC3E}">
        <p14:creationId xmlns:p14="http://schemas.microsoft.com/office/powerpoint/2010/main" val="71030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E0A9B-6699-A4A9-23A1-E5B12B44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678C1F-BB6E-0D2C-C899-8052E22554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976" y="1045248"/>
            <a:ext cx="786170" cy="4767504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2FF222-0F63-5B5D-8BEC-439F58CE67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2634" y="1045248"/>
            <a:ext cx="7651390" cy="4767504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53272-944D-6C7B-2469-CDEEE34AE6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0183" y="1284624"/>
            <a:ext cx="786170" cy="4288752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DC28C8-F8BD-1C8E-E025-55E16F0784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47" y="1284624"/>
            <a:ext cx="786170" cy="4288752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5A3EA2-DF20-1E0E-C6D0-E7BB46F6B0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0305" y="801062"/>
            <a:ext cx="786170" cy="5255876"/>
          </a:xfrm>
          <a:prstGeom prst="roundRect">
            <a:avLst/>
          </a:prstGeom>
        </p:spPr>
      </p:pic>
      <p:sp>
        <p:nvSpPr>
          <p:cNvPr id="4" name="Action Button: Blank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333070E-2C6A-57AC-590F-55065203D3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85755" y="6306072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41358CF-7E6B-5BD3-BCC8-169A770DC7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09805" y="6311344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6" name="Action Button: Blank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9822F50-D8F7-3316-7FC9-65F014CDF8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33855" y="6308708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8" name="Action Button: Blank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15CCF41-3A89-2EA4-6EB9-CC93AEDB01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57905" y="6306072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04</a:t>
            </a:r>
          </a:p>
        </p:txBody>
      </p:sp>
      <p:sp>
        <p:nvSpPr>
          <p:cNvPr id="12" name="Action Button: Blank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20A37A-FB22-42C8-D949-D968BF2FB2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81955" y="6311344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15" name="Action Button: Blank 1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1A3F934-FE2B-4576-5F5B-447DA86F29F3}"/>
              </a:ext>
            </a:extLst>
          </p:cNvPr>
          <p:cNvSpPr>
            <a:spLocks/>
          </p:cNvSpPr>
          <p:nvPr/>
        </p:nvSpPr>
        <p:spPr>
          <a:xfrm>
            <a:off x="3067031" y="-5110"/>
            <a:ext cx="6582228" cy="8010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 O T E N T I A L   I M P R O V E M E N T 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719E3B-E2E6-006C-F23D-88AAD4152263}"/>
              </a:ext>
            </a:extLst>
          </p:cNvPr>
          <p:cNvSpPr txBox="1"/>
          <p:nvPr/>
        </p:nvSpPr>
        <p:spPr>
          <a:xfrm>
            <a:off x="3836658" y="2736502"/>
            <a:ext cx="6523341" cy="138499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Further finetune machine learning model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More thoroughly analyze industry external data and news to provide better insights</a:t>
            </a:r>
          </a:p>
        </p:txBody>
      </p:sp>
    </p:spTree>
    <p:extLst>
      <p:ext uri="{BB962C8B-B14F-4D97-AF65-F5344CB8AC3E}">
        <p14:creationId xmlns:p14="http://schemas.microsoft.com/office/powerpoint/2010/main" val="103309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C28BA-8094-E579-0433-954ADE089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512E24-5009-4DC5-8528-6F8E33F9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976" y="1045248"/>
            <a:ext cx="786170" cy="4767504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D9404E-52F1-4E2D-0361-20AC61BAAA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4963" y="1284624"/>
            <a:ext cx="7651390" cy="4288752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3D5B74-9258-0E0C-C16B-0AE676A4CB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47" y="1284624"/>
            <a:ext cx="786170" cy="4288752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A19A7F-6204-A3F6-2404-AC31D8E783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0305" y="801062"/>
            <a:ext cx="786170" cy="5255876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E2E8D3-26CA-2FF4-6021-0E4096CCB0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2634" y="1045248"/>
            <a:ext cx="786170" cy="4767504"/>
          </a:xfrm>
          <a:prstGeom prst="roundRect">
            <a:avLst/>
          </a:prstGeom>
        </p:spPr>
      </p:pic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C18C9BD-1E44-DCBF-9477-98389FD291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85755" y="6306072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6" name="Action Button: Blank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E28EE18-DA5C-7665-D4AE-4D451DC26C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09805" y="6311344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8" name="Action Button: Blank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877390D-CC1B-8C1C-A3E9-974E750323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33855" y="6308708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9" name="Action Button: Blank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71AFC11-F82E-A9B8-48DC-235642951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57905" y="6306072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12" name="Action Button: Blank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2EB15B3-4F6A-1E0D-AA79-1F7046EAFD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81955" y="6311344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05</a:t>
            </a:r>
          </a:p>
        </p:txBody>
      </p:sp>
      <p:sp>
        <p:nvSpPr>
          <p:cNvPr id="14" name="Action Button: Blank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759DC69-5671-C5AC-93DF-7E6465FF024C}"/>
              </a:ext>
            </a:extLst>
          </p:cNvPr>
          <p:cNvSpPr/>
          <p:nvPr/>
        </p:nvSpPr>
        <p:spPr>
          <a:xfrm>
            <a:off x="2270305" y="0"/>
            <a:ext cx="7651390" cy="8010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 E C H N O L O G I E S  U S E 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498AF-FE47-C802-5CD9-90A057F2B6D1}"/>
              </a:ext>
            </a:extLst>
          </p:cNvPr>
          <p:cNvSpPr txBox="1"/>
          <p:nvPr/>
        </p:nvSpPr>
        <p:spPr>
          <a:xfrm>
            <a:off x="4854102" y="2305615"/>
            <a:ext cx="6856186" cy="224676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 (Pandas, NumPy, Matplotlib, Seaborn, Sci-kit-learn)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Google Collaborator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Machine Learning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Excel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119653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Freeform: Shape 8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F53100C-F723-3E90-5AEC-377EB6B23977}"/>
              </a:ext>
            </a:extLst>
          </p:cNvPr>
          <p:cNvSpPr/>
          <p:nvPr/>
        </p:nvSpPr>
        <p:spPr>
          <a:xfrm rot="10800000">
            <a:off x="4533900" y="1626733"/>
            <a:ext cx="3124200" cy="3432629"/>
          </a:xfrm>
          <a:custGeom>
            <a:avLst/>
            <a:gdLst>
              <a:gd name="connsiteX0" fmla="*/ 3459781 w 5620534"/>
              <a:gd name="connsiteY0" fmla="*/ 5532799 h 5532799"/>
              <a:gd name="connsiteX1" fmla="*/ 3459782 w 5620534"/>
              <a:gd name="connsiteY1" fmla="*/ 4483673 h 5532799"/>
              <a:gd name="connsiteX2" fmla="*/ 3532006 w 5620534"/>
              <a:gd name="connsiteY2" fmla="*/ 4457549 h 5532799"/>
              <a:gd name="connsiteX3" fmla="*/ 4518755 w 5620534"/>
              <a:gd name="connsiteY3" fmla="*/ 3482385 h 5532799"/>
              <a:gd name="connsiteX4" fmla="*/ 4542364 w 5620534"/>
              <a:gd name="connsiteY4" fmla="*/ 3418636 h 5532799"/>
              <a:gd name="connsiteX5" fmla="*/ 5619111 w 5620534"/>
              <a:gd name="connsiteY5" fmla="*/ 3418636 h 5532799"/>
              <a:gd name="connsiteX6" fmla="*/ 5568756 w 5620534"/>
              <a:gd name="connsiteY6" fmla="*/ 3611278 h 5532799"/>
              <a:gd name="connsiteX7" fmla="*/ 3669172 w 5620534"/>
              <a:gd name="connsiteY7" fmla="*/ 5479839 h 5532799"/>
              <a:gd name="connsiteX8" fmla="*/ 3459781 w 5620534"/>
              <a:gd name="connsiteY8" fmla="*/ 1054568 h 5532799"/>
              <a:gd name="connsiteX9" fmla="*/ 3459781 w 5620534"/>
              <a:gd name="connsiteY9" fmla="*/ 0 h 5532799"/>
              <a:gd name="connsiteX10" fmla="*/ 3669172 w 5620534"/>
              <a:gd name="connsiteY10" fmla="*/ 52960 h 5532799"/>
              <a:gd name="connsiteX11" fmla="*/ 5568756 w 5620534"/>
              <a:gd name="connsiteY11" fmla="*/ 1921521 h 5532799"/>
              <a:gd name="connsiteX12" fmla="*/ 5620534 w 5620534"/>
              <a:gd name="connsiteY12" fmla="*/ 2119607 h 5532799"/>
              <a:gd name="connsiteX13" fmla="*/ 4542365 w 5620534"/>
              <a:gd name="connsiteY13" fmla="*/ 2119607 h 5532799"/>
              <a:gd name="connsiteX14" fmla="*/ 4518755 w 5620534"/>
              <a:gd name="connsiteY14" fmla="*/ 2055856 h 5532799"/>
              <a:gd name="connsiteX15" fmla="*/ 3532005 w 5620534"/>
              <a:gd name="connsiteY15" fmla="*/ 1080692 h 5532799"/>
              <a:gd name="connsiteX16" fmla="*/ 1424 w 5620534"/>
              <a:gd name="connsiteY16" fmla="*/ 3418636 h 5532799"/>
              <a:gd name="connsiteX17" fmla="*/ 1078170 w 5620534"/>
              <a:gd name="connsiteY17" fmla="*/ 3418636 h 5532799"/>
              <a:gd name="connsiteX18" fmla="*/ 1101780 w 5620534"/>
              <a:gd name="connsiteY18" fmla="*/ 3482385 h 5532799"/>
              <a:gd name="connsiteX19" fmla="*/ 2088529 w 5620534"/>
              <a:gd name="connsiteY19" fmla="*/ 4457549 h 5532799"/>
              <a:gd name="connsiteX20" fmla="*/ 2160753 w 5620534"/>
              <a:gd name="connsiteY20" fmla="*/ 4483673 h 5532799"/>
              <a:gd name="connsiteX21" fmla="*/ 2160753 w 5620534"/>
              <a:gd name="connsiteY21" fmla="*/ 5532799 h 5532799"/>
              <a:gd name="connsiteX22" fmla="*/ 1951362 w 5620534"/>
              <a:gd name="connsiteY22" fmla="*/ 5479839 h 5532799"/>
              <a:gd name="connsiteX23" fmla="*/ 51779 w 5620534"/>
              <a:gd name="connsiteY23" fmla="*/ 3611278 h 5532799"/>
              <a:gd name="connsiteX24" fmla="*/ 0 w 5620534"/>
              <a:gd name="connsiteY24" fmla="*/ 2119607 h 5532799"/>
              <a:gd name="connsiteX25" fmla="*/ 51778 w 5620534"/>
              <a:gd name="connsiteY25" fmla="*/ 1921521 h 5532799"/>
              <a:gd name="connsiteX26" fmla="*/ 1951362 w 5620534"/>
              <a:gd name="connsiteY26" fmla="*/ 52960 h 5532799"/>
              <a:gd name="connsiteX27" fmla="*/ 2160753 w 5620534"/>
              <a:gd name="connsiteY27" fmla="*/ 0 h 5532799"/>
              <a:gd name="connsiteX28" fmla="*/ 2160753 w 5620534"/>
              <a:gd name="connsiteY28" fmla="*/ 1054568 h 5532799"/>
              <a:gd name="connsiteX29" fmla="*/ 2088529 w 5620534"/>
              <a:gd name="connsiteY29" fmla="*/ 1080692 h 5532799"/>
              <a:gd name="connsiteX30" fmla="*/ 1101779 w 5620534"/>
              <a:gd name="connsiteY30" fmla="*/ 2055856 h 5532799"/>
              <a:gd name="connsiteX31" fmla="*/ 1078169 w 5620534"/>
              <a:gd name="connsiteY31" fmla="*/ 2119607 h 553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20534" h="5532799">
                <a:moveTo>
                  <a:pt x="3459781" y="5532799"/>
                </a:moveTo>
                <a:lnTo>
                  <a:pt x="3459782" y="4483673"/>
                </a:lnTo>
                <a:lnTo>
                  <a:pt x="3532006" y="4457549"/>
                </a:lnTo>
                <a:cubicBezTo>
                  <a:pt x="3975672" y="4272097"/>
                  <a:pt x="4331099" y="3920843"/>
                  <a:pt x="4518755" y="3482385"/>
                </a:cubicBezTo>
                <a:lnTo>
                  <a:pt x="4542364" y="3418636"/>
                </a:lnTo>
                <a:lnTo>
                  <a:pt x="5619111" y="3418636"/>
                </a:lnTo>
                <a:lnTo>
                  <a:pt x="5568756" y="3611278"/>
                </a:lnTo>
                <a:cubicBezTo>
                  <a:pt x="5287450" y="4500933"/>
                  <a:pt x="4573598" y="5203127"/>
                  <a:pt x="3669172" y="5479839"/>
                </a:cubicBezTo>
                <a:close/>
                <a:moveTo>
                  <a:pt x="3459781" y="1054568"/>
                </a:moveTo>
                <a:lnTo>
                  <a:pt x="3459781" y="0"/>
                </a:lnTo>
                <a:lnTo>
                  <a:pt x="3669172" y="52960"/>
                </a:lnTo>
                <a:cubicBezTo>
                  <a:pt x="4573598" y="329672"/>
                  <a:pt x="5287450" y="1031866"/>
                  <a:pt x="5568756" y="1921521"/>
                </a:cubicBezTo>
                <a:lnTo>
                  <a:pt x="5620534" y="2119607"/>
                </a:lnTo>
                <a:lnTo>
                  <a:pt x="4542365" y="2119607"/>
                </a:lnTo>
                <a:lnTo>
                  <a:pt x="4518755" y="2055856"/>
                </a:lnTo>
                <a:cubicBezTo>
                  <a:pt x="4331099" y="1617398"/>
                  <a:pt x="3975672" y="1266144"/>
                  <a:pt x="3532005" y="1080692"/>
                </a:cubicBezTo>
                <a:close/>
                <a:moveTo>
                  <a:pt x="1424" y="3418636"/>
                </a:moveTo>
                <a:lnTo>
                  <a:pt x="1078170" y="3418636"/>
                </a:lnTo>
                <a:lnTo>
                  <a:pt x="1101780" y="3482385"/>
                </a:lnTo>
                <a:cubicBezTo>
                  <a:pt x="1289436" y="3920843"/>
                  <a:pt x="1644862" y="4272097"/>
                  <a:pt x="2088529" y="4457549"/>
                </a:cubicBezTo>
                <a:lnTo>
                  <a:pt x="2160753" y="4483673"/>
                </a:lnTo>
                <a:lnTo>
                  <a:pt x="2160753" y="5532799"/>
                </a:lnTo>
                <a:lnTo>
                  <a:pt x="1951362" y="5479839"/>
                </a:lnTo>
                <a:cubicBezTo>
                  <a:pt x="1046937" y="5203127"/>
                  <a:pt x="333085" y="4500933"/>
                  <a:pt x="51779" y="3611278"/>
                </a:cubicBezTo>
                <a:close/>
                <a:moveTo>
                  <a:pt x="0" y="2119607"/>
                </a:moveTo>
                <a:lnTo>
                  <a:pt x="51778" y="1921521"/>
                </a:lnTo>
                <a:cubicBezTo>
                  <a:pt x="333084" y="1031866"/>
                  <a:pt x="1046936" y="329672"/>
                  <a:pt x="1951362" y="52960"/>
                </a:cubicBezTo>
                <a:lnTo>
                  <a:pt x="2160753" y="0"/>
                </a:lnTo>
                <a:lnTo>
                  <a:pt x="2160753" y="1054568"/>
                </a:lnTo>
                <a:lnTo>
                  <a:pt x="2088529" y="1080692"/>
                </a:lnTo>
                <a:cubicBezTo>
                  <a:pt x="1644862" y="1266144"/>
                  <a:pt x="1289435" y="1617398"/>
                  <a:pt x="1101779" y="2055856"/>
                </a:cubicBezTo>
                <a:lnTo>
                  <a:pt x="1078169" y="2119607"/>
                </a:lnTo>
                <a:close/>
              </a:path>
            </a:pathLst>
          </a:custGeom>
          <a:ln>
            <a:noFill/>
          </a:ln>
          <a:effectLst>
            <a:outerShdw blurRad="546100" dist="50800" dir="6540000" sx="102000" sy="10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9" name="Freeform: Shape 8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E27646D-4836-3140-D582-77D9566A6613}"/>
              </a:ext>
            </a:extLst>
          </p:cNvPr>
          <p:cNvSpPr/>
          <p:nvPr/>
        </p:nvSpPr>
        <p:spPr>
          <a:xfrm rot="13677035">
            <a:off x="4094762" y="1157126"/>
            <a:ext cx="4002475" cy="4294007"/>
          </a:xfrm>
          <a:custGeom>
            <a:avLst/>
            <a:gdLst>
              <a:gd name="connsiteX0" fmla="*/ 3459781 w 5620534"/>
              <a:gd name="connsiteY0" fmla="*/ 5532799 h 5532799"/>
              <a:gd name="connsiteX1" fmla="*/ 3459782 w 5620534"/>
              <a:gd name="connsiteY1" fmla="*/ 4483673 h 5532799"/>
              <a:gd name="connsiteX2" fmla="*/ 3532006 w 5620534"/>
              <a:gd name="connsiteY2" fmla="*/ 4457549 h 5532799"/>
              <a:gd name="connsiteX3" fmla="*/ 4518755 w 5620534"/>
              <a:gd name="connsiteY3" fmla="*/ 3482385 h 5532799"/>
              <a:gd name="connsiteX4" fmla="*/ 4542364 w 5620534"/>
              <a:gd name="connsiteY4" fmla="*/ 3418636 h 5532799"/>
              <a:gd name="connsiteX5" fmla="*/ 5619111 w 5620534"/>
              <a:gd name="connsiteY5" fmla="*/ 3418636 h 5532799"/>
              <a:gd name="connsiteX6" fmla="*/ 5568756 w 5620534"/>
              <a:gd name="connsiteY6" fmla="*/ 3611278 h 5532799"/>
              <a:gd name="connsiteX7" fmla="*/ 3669172 w 5620534"/>
              <a:gd name="connsiteY7" fmla="*/ 5479839 h 5532799"/>
              <a:gd name="connsiteX8" fmla="*/ 3459781 w 5620534"/>
              <a:gd name="connsiteY8" fmla="*/ 1054568 h 5532799"/>
              <a:gd name="connsiteX9" fmla="*/ 3459781 w 5620534"/>
              <a:gd name="connsiteY9" fmla="*/ 0 h 5532799"/>
              <a:gd name="connsiteX10" fmla="*/ 3669172 w 5620534"/>
              <a:gd name="connsiteY10" fmla="*/ 52960 h 5532799"/>
              <a:gd name="connsiteX11" fmla="*/ 5568756 w 5620534"/>
              <a:gd name="connsiteY11" fmla="*/ 1921521 h 5532799"/>
              <a:gd name="connsiteX12" fmla="*/ 5620534 w 5620534"/>
              <a:gd name="connsiteY12" fmla="*/ 2119607 h 5532799"/>
              <a:gd name="connsiteX13" fmla="*/ 4542365 w 5620534"/>
              <a:gd name="connsiteY13" fmla="*/ 2119607 h 5532799"/>
              <a:gd name="connsiteX14" fmla="*/ 4518755 w 5620534"/>
              <a:gd name="connsiteY14" fmla="*/ 2055856 h 5532799"/>
              <a:gd name="connsiteX15" fmla="*/ 3532005 w 5620534"/>
              <a:gd name="connsiteY15" fmla="*/ 1080692 h 5532799"/>
              <a:gd name="connsiteX16" fmla="*/ 1424 w 5620534"/>
              <a:gd name="connsiteY16" fmla="*/ 3418636 h 5532799"/>
              <a:gd name="connsiteX17" fmla="*/ 1078170 w 5620534"/>
              <a:gd name="connsiteY17" fmla="*/ 3418636 h 5532799"/>
              <a:gd name="connsiteX18" fmla="*/ 1101780 w 5620534"/>
              <a:gd name="connsiteY18" fmla="*/ 3482385 h 5532799"/>
              <a:gd name="connsiteX19" fmla="*/ 2088529 w 5620534"/>
              <a:gd name="connsiteY19" fmla="*/ 4457549 h 5532799"/>
              <a:gd name="connsiteX20" fmla="*/ 2160753 w 5620534"/>
              <a:gd name="connsiteY20" fmla="*/ 4483673 h 5532799"/>
              <a:gd name="connsiteX21" fmla="*/ 2160753 w 5620534"/>
              <a:gd name="connsiteY21" fmla="*/ 5532799 h 5532799"/>
              <a:gd name="connsiteX22" fmla="*/ 1951362 w 5620534"/>
              <a:gd name="connsiteY22" fmla="*/ 5479839 h 5532799"/>
              <a:gd name="connsiteX23" fmla="*/ 51779 w 5620534"/>
              <a:gd name="connsiteY23" fmla="*/ 3611278 h 5532799"/>
              <a:gd name="connsiteX24" fmla="*/ 0 w 5620534"/>
              <a:gd name="connsiteY24" fmla="*/ 2119607 h 5532799"/>
              <a:gd name="connsiteX25" fmla="*/ 51778 w 5620534"/>
              <a:gd name="connsiteY25" fmla="*/ 1921521 h 5532799"/>
              <a:gd name="connsiteX26" fmla="*/ 1951362 w 5620534"/>
              <a:gd name="connsiteY26" fmla="*/ 52960 h 5532799"/>
              <a:gd name="connsiteX27" fmla="*/ 2160753 w 5620534"/>
              <a:gd name="connsiteY27" fmla="*/ 0 h 5532799"/>
              <a:gd name="connsiteX28" fmla="*/ 2160753 w 5620534"/>
              <a:gd name="connsiteY28" fmla="*/ 1054568 h 5532799"/>
              <a:gd name="connsiteX29" fmla="*/ 2088529 w 5620534"/>
              <a:gd name="connsiteY29" fmla="*/ 1080692 h 5532799"/>
              <a:gd name="connsiteX30" fmla="*/ 1101779 w 5620534"/>
              <a:gd name="connsiteY30" fmla="*/ 2055856 h 5532799"/>
              <a:gd name="connsiteX31" fmla="*/ 1078169 w 5620534"/>
              <a:gd name="connsiteY31" fmla="*/ 2119607 h 553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20534" h="5532799">
                <a:moveTo>
                  <a:pt x="3459781" y="5532799"/>
                </a:moveTo>
                <a:lnTo>
                  <a:pt x="3459782" y="4483673"/>
                </a:lnTo>
                <a:lnTo>
                  <a:pt x="3532006" y="4457549"/>
                </a:lnTo>
                <a:cubicBezTo>
                  <a:pt x="3975672" y="4272097"/>
                  <a:pt x="4331099" y="3920843"/>
                  <a:pt x="4518755" y="3482385"/>
                </a:cubicBezTo>
                <a:lnTo>
                  <a:pt x="4542364" y="3418636"/>
                </a:lnTo>
                <a:lnTo>
                  <a:pt x="5619111" y="3418636"/>
                </a:lnTo>
                <a:lnTo>
                  <a:pt x="5568756" y="3611278"/>
                </a:lnTo>
                <a:cubicBezTo>
                  <a:pt x="5287450" y="4500933"/>
                  <a:pt x="4573598" y="5203127"/>
                  <a:pt x="3669172" y="5479839"/>
                </a:cubicBezTo>
                <a:close/>
                <a:moveTo>
                  <a:pt x="3459781" y="1054568"/>
                </a:moveTo>
                <a:lnTo>
                  <a:pt x="3459781" y="0"/>
                </a:lnTo>
                <a:lnTo>
                  <a:pt x="3669172" y="52960"/>
                </a:lnTo>
                <a:cubicBezTo>
                  <a:pt x="4573598" y="329672"/>
                  <a:pt x="5287450" y="1031866"/>
                  <a:pt x="5568756" y="1921521"/>
                </a:cubicBezTo>
                <a:lnTo>
                  <a:pt x="5620534" y="2119607"/>
                </a:lnTo>
                <a:lnTo>
                  <a:pt x="4542365" y="2119607"/>
                </a:lnTo>
                <a:lnTo>
                  <a:pt x="4518755" y="2055856"/>
                </a:lnTo>
                <a:cubicBezTo>
                  <a:pt x="4331099" y="1617398"/>
                  <a:pt x="3975672" y="1266144"/>
                  <a:pt x="3532005" y="1080692"/>
                </a:cubicBezTo>
                <a:close/>
                <a:moveTo>
                  <a:pt x="1424" y="3418636"/>
                </a:moveTo>
                <a:lnTo>
                  <a:pt x="1078170" y="3418636"/>
                </a:lnTo>
                <a:lnTo>
                  <a:pt x="1101780" y="3482385"/>
                </a:lnTo>
                <a:cubicBezTo>
                  <a:pt x="1289436" y="3920843"/>
                  <a:pt x="1644862" y="4272097"/>
                  <a:pt x="2088529" y="4457549"/>
                </a:cubicBezTo>
                <a:lnTo>
                  <a:pt x="2160753" y="4483673"/>
                </a:lnTo>
                <a:lnTo>
                  <a:pt x="2160753" y="5532799"/>
                </a:lnTo>
                <a:lnTo>
                  <a:pt x="1951362" y="5479839"/>
                </a:lnTo>
                <a:cubicBezTo>
                  <a:pt x="1046937" y="5203127"/>
                  <a:pt x="333085" y="4500933"/>
                  <a:pt x="51779" y="3611278"/>
                </a:cubicBezTo>
                <a:close/>
                <a:moveTo>
                  <a:pt x="0" y="2119607"/>
                </a:moveTo>
                <a:lnTo>
                  <a:pt x="51778" y="1921521"/>
                </a:lnTo>
                <a:cubicBezTo>
                  <a:pt x="333084" y="1031866"/>
                  <a:pt x="1046936" y="329672"/>
                  <a:pt x="1951362" y="52960"/>
                </a:cubicBezTo>
                <a:lnTo>
                  <a:pt x="2160753" y="0"/>
                </a:lnTo>
                <a:lnTo>
                  <a:pt x="2160753" y="1054568"/>
                </a:lnTo>
                <a:lnTo>
                  <a:pt x="2088529" y="1080692"/>
                </a:lnTo>
                <a:cubicBezTo>
                  <a:pt x="1644862" y="1266144"/>
                  <a:pt x="1289435" y="1617398"/>
                  <a:pt x="1101779" y="2055856"/>
                </a:cubicBezTo>
                <a:lnTo>
                  <a:pt x="1078169" y="2119607"/>
                </a:lnTo>
                <a:close/>
              </a:path>
            </a:pathLst>
          </a:custGeom>
          <a:ln>
            <a:noFill/>
          </a:ln>
          <a:effectLst>
            <a:outerShdw blurRad="546100" dist="50800" dir="6540000" sx="102000" sy="10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Freeform: Shape 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31D6DD2-C0AF-31CA-C198-6EFBF5D49B35}"/>
              </a:ext>
            </a:extLst>
          </p:cNvPr>
          <p:cNvSpPr/>
          <p:nvPr/>
        </p:nvSpPr>
        <p:spPr>
          <a:xfrm rot="4144808" flipH="1">
            <a:off x="4733924" y="2076450"/>
            <a:ext cx="2724150" cy="2705100"/>
          </a:xfrm>
          <a:custGeom>
            <a:avLst/>
            <a:gdLst>
              <a:gd name="connsiteX0" fmla="*/ 3459781 w 5620534"/>
              <a:gd name="connsiteY0" fmla="*/ 5532799 h 5532799"/>
              <a:gd name="connsiteX1" fmla="*/ 3459782 w 5620534"/>
              <a:gd name="connsiteY1" fmla="*/ 4483673 h 5532799"/>
              <a:gd name="connsiteX2" fmla="*/ 3532006 w 5620534"/>
              <a:gd name="connsiteY2" fmla="*/ 4457549 h 5532799"/>
              <a:gd name="connsiteX3" fmla="*/ 4518755 w 5620534"/>
              <a:gd name="connsiteY3" fmla="*/ 3482385 h 5532799"/>
              <a:gd name="connsiteX4" fmla="*/ 4542364 w 5620534"/>
              <a:gd name="connsiteY4" fmla="*/ 3418636 h 5532799"/>
              <a:gd name="connsiteX5" fmla="*/ 5619111 w 5620534"/>
              <a:gd name="connsiteY5" fmla="*/ 3418636 h 5532799"/>
              <a:gd name="connsiteX6" fmla="*/ 5568756 w 5620534"/>
              <a:gd name="connsiteY6" fmla="*/ 3611278 h 5532799"/>
              <a:gd name="connsiteX7" fmla="*/ 3669172 w 5620534"/>
              <a:gd name="connsiteY7" fmla="*/ 5479839 h 5532799"/>
              <a:gd name="connsiteX8" fmla="*/ 3459781 w 5620534"/>
              <a:gd name="connsiteY8" fmla="*/ 1054568 h 5532799"/>
              <a:gd name="connsiteX9" fmla="*/ 3459781 w 5620534"/>
              <a:gd name="connsiteY9" fmla="*/ 0 h 5532799"/>
              <a:gd name="connsiteX10" fmla="*/ 3669172 w 5620534"/>
              <a:gd name="connsiteY10" fmla="*/ 52960 h 5532799"/>
              <a:gd name="connsiteX11" fmla="*/ 5568756 w 5620534"/>
              <a:gd name="connsiteY11" fmla="*/ 1921521 h 5532799"/>
              <a:gd name="connsiteX12" fmla="*/ 5620534 w 5620534"/>
              <a:gd name="connsiteY12" fmla="*/ 2119607 h 5532799"/>
              <a:gd name="connsiteX13" fmla="*/ 4542365 w 5620534"/>
              <a:gd name="connsiteY13" fmla="*/ 2119607 h 5532799"/>
              <a:gd name="connsiteX14" fmla="*/ 4518755 w 5620534"/>
              <a:gd name="connsiteY14" fmla="*/ 2055856 h 5532799"/>
              <a:gd name="connsiteX15" fmla="*/ 3532005 w 5620534"/>
              <a:gd name="connsiteY15" fmla="*/ 1080692 h 5532799"/>
              <a:gd name="connsiteX16" fmla="*/ 1424 w 5620534"/>
              <a:gd name="connsiteY16" fmla="*/ 3418636 h 5532799"/>
              <a:gd name="connsiteX17" fmla="*/ 1078170 w 5620534"/>
              <a:gd name="connsiteY17" fmla="*/ 3418636 h 5532799"/>
              <a:gd name="connsiteX18" fmla="*/ 1101780 w 5620534"/>
              <a:gd name="connsiteY18" fmla="*/ 3482385 h 5532799"/>
              <a:gd name="connsiteX19" fmla="*/ 2088529 w 5620534"/>
              <a:gd name="connsiteY19" fmla="*/ 4457549 h 5532799"/>
              <a:gd name="connsiteX20" fmla="*/ 2160753 w 5620534"/>
              <a:gd name="connsiteY20" fmla="*/ 4483673 h 5532799"/>
              <a:gd name="connsiteX21" fmla="*/ 2160753 w 5620534"/>
              <a:gd name="connsiteY21" fmla="*/ 5532799 h 5532799"/>
              <a:gd name="connsiteX22" fmla="*/ 1951362 w 5620534"/>
              <a:gd name="connsiteY22" fmla="*/ 5479839 h 5532799"/>
              <a:gd name="connsiteX23" fmla="*/ 51779 w 5620534"/>
              <a:gd name="connsiteY23" fmla="*/ 3611278 h 5532799"/>
              <a:gd name="connsiteX24" fmla="*/ 0 w 5620534"/>
              <a:gd name="connsiteY24" fmla="*/ 2119607 h 5532799"/>
              <a:gd name="connsiteX25" fmla="*/ 51778 w 5620534"/>
              <a:gd name="connsiteY25" fmla="*/ 1921521 h 5532799"/>
              <a:gd name="connsiteX26" fmla="*/ 1951362 w 5620534"/>
              <a:gd name="connsiteY26" fmla="*/ 52960 h 5532799"/>
              <a:gd name="connsiteX27" fmla="*/ 2160753 w 5620534"/>
              <a:gd name="connsiteY27" fmla="*/ 0 h 5532799"/>
              <a:gd name="connsiteX28" fmla="*/ 2160753 w 5620534"/>
              <a:gd name="connsiteY28" fmla="*/ 1054568 h 5532799"/>
              <a:gd name="connsiteX29" fmla="*/ 2088529 w 5620534"/>
              <a:gd name="connsiteY29" fmla="*/ 1080692 h 5532799"/>
              <a:gd name="connsiteX30" fmla="*/ 1101779 w 5620534"/>
              <a:gd name="connsiteY30" fmla="*/ 2055856 h 5532799"/>
              <a:gd name="connsiteX31" fmla="*/ 1078169 w 5620534"/>
              <a:gd name="connsiteY31" fmla="*/ 2119607 h 553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20534" h="5532799">
                <a:moveTo>
                  <a:pt x="3459781" y="5532799"/>
                </a:moveTo>
                <a:lnTo>
                  <a:pt x="3459782" y="4483673"/>
                </a:lnTo>
                <a:lnTo>
                  <a:pt x="3532006" y="4457549"/>
                </a:lnTo>
                <a:cubicBezTo>
                  <a:pt x="3975672" y="4272097"/>
                  <a:pt x="4331099" y="3920843"/>
                  <a:pt x="4518755" y="3482385"/>
                </a:cubicBezTo>
                <a:lnTo>
                  <a:pt x="4542364" y="3418636"/>
                </a:lnTo>
                <a:lnTo>
                  <a:pt x="5619111" y="3418636"/>
                </a:lnTo>
                <a:lnTo>
                  <a:pt x="5568756" y="3611278"/>
                </a:lnTo>
                <a:cubicBezTo>
                  <a:pt x="5287450" y="4500933"/>
                  <a:pt x="4573598" y="5203127"/>
                  <a:pt x="3669172" y="5479839"/>
                </a:cubicBezTo>
                <a:close/>
                <a:moveTo>
                  <a:pt x="3459781" y="1054568"/>
                </a:moveTo>
                <a:lnTo>
                  <a:pt x="3459781" y="0"/>
                </a:lnTo>
                <a:lnTo>
                  <a:pt x="3669172" y="52960"/>
                </a:lnTo>
                <a:cubicBezTo>
                  <a:pt x="4573598" y="329672"/>
                  <a:pt x="5287450" y="1031866"/>
                  <a:pt x="5568756" y="1921521"/>
                </a:cubicBezTo>
                <a:lnTo>
                  <a:pt x="5620534" y="2119607"/>
                </a:lnTo>
                <a:lnTo>
                  <a:pt x="4542365" y="2119607"/>
                </a:lnTo>
                <a:lnTo>
                  <a:pt x="4518755" y="2055856"/>
                </a:lnTo>
                <a:cubicBezTo>
                  <a:pt x="4331099" y="1617398"/>
                  <a:pt x="3975672" y="1266144"/>
                  <a:pt x="3532005" y="1080692"/>
                </a:cubicBezTo>
                <a:close/>
                <a:moveTo>
                  <a:pt x="1424" y="3418636"/>
                </a:moveTo>
                <a:lnTo>
                  <a:pt x="1078170" y="3418636"/>
                </a:lnTo>
                <a:lnTo>
                  <a:pt x="1101780" y="3482385"/>
                </a:lnTo>
                <a:cubicBezTo>
                  <a:pt x="1289436" y="3920843"/>
                  <a:pt x="1644862" y="4272097"/>
                  <a:pt x="2088529" y="4457549"/>
                </a:cubicBezTo>
                <a:lnTo>
                  <a:pt x="2160753" y="4483673"/>
                </a:lnTo>
                <a:lnTo>
                  <a:pt x="2160753" y="5532799"/>
                </a:lnTo>
                <a:lnTo>
                  <a:pt x="1951362" y="5479839"/>
                </a:lnTo>
                <a:cubicBezTo>
                  <a:pt x="1046937" y="5203127"/>
                  <a:pt x="333085" y="4500933"/>
                  <a:pt x="51779" y="3611278"/>
                </a:cubicBezTo>
                <a:close/>
                <a:moveTo>
                  <a:pt x="0" y="2119607"/>
                </a:moveTo>
                <a:lnTo>
                  <a:pt x="51778" y="1921521"/>
                </a:lnTo>
                <a:cubicBezTo>
                  <a:pt x="333084" y="1031866"/>
                  <a:pt x="1046936" y="329672"/>
                  <a:pt x="1951362" y="52960"/>
                </a:cubicBezTo>
                <a:lnTo>
                  <a:pt x="2160753" y="0"/>
                </a:lnTo>
                <a:lnTo>
                  <a:pt x="2160753" y="1054568"/>
                </a:lnTo>
                <a:lnTo>
                  <a:pt x="2088529" y="1080692"/>
                </a:lnTo>
                <a:cubicBezTo>
                  <a:pt x="1644862" y="1266144"/>
                  <a:pt x="1289435" y="1617398"/>
                  <a:pt x="1101779" y="2055856"/>
                </a:cubicBezTo>
                <a:lnTo>
                  <a:pt x="1078169" y="2119607"/>
                </a:lnTo>
                <a:close/>
              </a:path>
            </a:pathLst>
          </a:custGeom>
          <a:ln>
            <a:noFill/>
          </a:ln>
          <a:effectLst>
            <a:outerShdw blurRad="546100" dist="50800" dir="6540000" sx="102000" sy="10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 descr="A large oil rig in the middle of the ocean&#10;&#10;Description automatically generated">
            <a:extLst>
              <a:ext uri="{FF2B5EF4-FFF2-40B4-BE49-F238E27FC236}">
                <a16:creationId xmlns:a16="http://schemas.microsoft.com/office/drawing/2014/main" id="{776FF760-9714-AA0F-CB93-DA83F4A78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2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524121-BA8F-C5B4-C619-9F536BE8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Freeform: Shape 8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B3F8803-14E6-61DB-B989-F853A8011135}"/>
              </a:ext>
            </a:extLst>
          </p:cNvPr>
          <p:cNvSpPr/>
          <p:nvPr/>
        </p:nvSpPr>
        <p:spPr>
          <a:xfrm rot="10800000">
            <a:off x="3400939" y="662600"/>
            <a:ext cx="5620534" cy="5532799"/>
          </a:xfrm>
          <a:custGeom>
            <a:avLst/>
            <a:gdLst>
              <a:gd name="connsiteX0" fmla="*/ 3459781 w 5620534"/>
              <a:gd name="connsiteY0" fmla="*/ 5532799 h 5532799"/>
              <a:gd name="connsiteX1" fmla="*/ 3459782 w 5620534"/>
              <a:gd name="connsiteY1" fmla="*/ 4483673 h 5532799"/>
              <a:gd name="connsiteX2" fmla="*/ 3532006 w 5620534"/>
              <a:gd name="connsiteY2" fmla="*/ 4457549 h 5532799"/>
              <a:gd name="connsiteX3" fmla="*/ 4518755 w 5620534"/>
              <a:gd name="connsiteY3" fmla="*/ 3482385 h 5532799"/>
              <a:gd name="connsiteX4" fmla="*/ 4542364 w 5620534"/>
              <a:gd name="connsiteY4" fmla="*/ 3418636 h 5532799"/>
              <a:gd name="connsiteX5" fmla="*/ 5619111 w 5620534"/>
              <a:gd name="connsiteY5" fmla="*/ 3418636 h 5532799"/>
              <a:gd name="connsiteX6" fmla="*/ 5568756 w 5620534"/>
              <a:gd name="connsiteY6" fmla="*/ 3611278 h 5532799"/>
              <a:gd name="connsiteX7" fmla="*/ 3669172 w 5620534"/>
              <a:gd name="connsiteY7" fmla="*/ 5479839 h 5532799"/>
              <a:gd name="connsiteX8" fmla="*/ 3459781 w 5620534"/>
              <a:gd name="connsiteY8" fmla="*/ 1054568 h 5532799"/>
              <a:gd name="connsiteX9" fmla="*/ 3459781 w 5620534"/>
              <a:gd name="connsiteY9" fmla="*/ 0 h 5532799"/>
              <a:gd name="connsiteX10" fmla="*/ 3669172 w 5620534"/>
              <a:gd name="connsiteY10" fmla="*/ 52960 h 5532799"/>
              <a:gd name="connsiteX11" fmla="*/ 5568756 w 5620534"/>
              <a:gd name="connsiteY11" fmla="*/ 1921521 h 5532799"/>
              <a:gd name="connsiteX12" fmla="*/ 5620534 w 5620534"/>
              <a:gd name="connsiteY12" fmla="*/ 2119607 h 5532799"/>
              <a:gd name="connsiteX13" fmla="*/ 4542365 w 5620534"/>
              <a:gd name="connsiteY13" fmla="*/ 2119607 h 5532799"/>
              <a:gd name="connsiteX14" fmla="*/ 4518755 w 5620534"/>
              <a:gd name="connsiteY14" fmla="*/ 2055856 h 5532799"/>
              <a:gd name="connsiteX15" fmla="*/ 3532005 w 5620534"/>
              <a:gd name="connsiteY15" fmla="*/ 1080692 h 5532799"/>
              <a:gd name="connsiteX16" fmla="*/ 1424 w 5620534"/>
              <a:gd name="connsiteY16" fmla="*/ 3418636 h 5532799"/>
              <a:gd name="connsiteX17" fmla="*/ 1078170 w 5620534"/>
              <a:gd name="connsiteY17" fmla="*/ 3418636 h 5532799"/>
              <a:gd name="connsiteX18" fmla="*/ 1101780 w 5620534"/>
              <a:gd name="connsiteY18" fmla="*/ 3482385 h 5532799"/>
              <a:gd name="connsiteX19" fmla="*/ 2088529 w 5620534"/>
              <a:gd name="connsiteY19" fmla="*/ 4457549 h 5532799"/>
              <a:gd name="connsiteX20" fmla="*/ 2160753 w 5620534"/>
              <a:gd name="connsiteY20" fmla="*/ 4483673 h 5532799"/>
              <a:gd name="connsiteX21" fmla="*/ 2160753 w 5620534"/>
              <a:gd name="connsiteY21" fmla="*/ 5532799 h 5532799"/>
              <a:gd name="connsiteX22" fmla="*/ 1951362 w 5620534"/>
              <a:gd name="connsiteY22" fmla="*/ 5479839 h 5532799"/>
              <a:gd name="connsiteX23" fmla="*/ 51779 w 5620534"/>
              <a:gd name="connsiteY23" fmla="*/ 3611278 h 5532799"/>
              <a:gd name="connsiteX24" fmla="*/ 0 w 5620534"/>
              <a:gd name="connsiteY24" fmla="*/ 2119607 h 5532799"/>
              <a:gd name="connsiteX25" fmla="*/ 51778 w 5620534"/>
              <a:gd name="connsiteY25" fmla="*/ 1921521 h 5532799"/>
              <a:gd name="connsiteX26" fmla="*/ 1951362 w 5620534"/>
              <a:gd name="connsiteY26" fmla="*/ 52960 h 5532799"/>
              <a:gd name="connsiteX27" fmla="*/ 2160753 w 5620534"/>
              <a:gd name="connsiteY27" fmla="*/ 0 h 5532799"/>
              <a:gd name="connsiteX28" fmla="*/ 2160753 w 5620534"/>
              <a:gd name="connsiteY28" fmla="*/ 1054568 h 5532799"/>
              <a:gd name="connsiteX29" fmla="*/ 2088529 w 5620534"/>
              <a:gd name="connsiteY29" fmla="*/ 1080692 h 5532799"/>
              <a:gd name="connsiteX30" fmla="*/ 1101779 w 5620534"/>
              <a:gd name="connsiteY30" fmla="*/ 2055856 h 5532799"/>
              <a:gd name="connsiteX31" fmla="*/ 1078169 w 5620534"/>
              <a:gd name="connsiteY31" fmla="*/ 2119607 h 553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20534" h="5532799">
                <a:moveTo>
                  <a:pt x="3459781" y="5532799"/>
                </a:moveTo>
                <a:lnTo>
                  <a:pt x="3459782" y="4483673"/>
                </a:lnTo>
                <a:lnTo>
                  <a:pt x="3532006" y="4457549"/>
                </a:lnTo>
                <a:cubicBezTo>
                  <a:pt x="3975672" y="4272097"/>
                  <a:pt x="4331099" y="3920843"/>
                  <a:pt x="4518755" y="3482385"/>
                </a:cubicBezTo>
                <a:lnTo>
                  <a:pt x="4542364" y="3418636"/>
                </a:lnTo>
                <a:lnTo>
                  <a:pt x="5619111" y="3418636"/>
                </a:lnTo>
                <a:lnTo>
                  <a:pt x="5568756" y="3611278"/>
                </a:lnTo>
                <a:cubicBezTo>
                  <a:pt x="5287450" y="4500933"/>
                  <a:pt x="4573598" y="5203127"/>
                  <a:pt x="3669172" y="5479839"/>
                </a:cubicBezTo>
                <a:close/>
                <a:moveTo>
                  <a:pt x="3459781" y="1054568"/>
                </a:moveTo>
                <a:lnTo>
                  <a:pt x="3459781" y="0"/>
                </a:lnTo>
                <a:lnTo>
                  <a:pt x="3669172" y="52960"/>
                </a:lnTo>
                <a:cubicBezTo>
                  <a:pt x="4573598" y="329672"/>
                  <a:pt x="5287450" y="1031866"/>
                  <a:pt x="5568756" y="1921521"/>
                </a:cubicBezTo>
                <a:lnTo>
                  <a:pt x="5620534" y="2119607"/>
                </a:lnTo>
                <a:lnTo>
                  <a:pt x="4542365" y="2119607"/>
                </a:lnTo>
                <a:lnTo>
                  <a:pt x="4518755" y="2055856"/>
                </a:lnTo>
                <a:cubicBezTo>
                  <a:pt x="4331099" y="1617398"/>
                  <a:pt x="3975672" y="1266144"/>
                  <a:pt x="3532005" y="1080692"/>
                </a:cubicBezTo>
                <a:close/>
                <a:moveTo>
                  <a:pt x="1424" y="3418636"/>
                </a:moveTo>
                <a:lnTo>
                  <a:pt x="1078170" y="3418636"/>
                </a:lnTo>
                <a:lnTo>
                  <a:pt x="1101780" y="3482385"/>
                </a:lnTo>
                <a:cubicBezTo>
                  <a:pt x="1289436" y="3920843"/>
                  <a:pt x="1644862" y="4272097"/>
                  <a:pt x="2088529" y="4457549"/>
                </a:cubicBezTo>
                <a:lnTo>
                  <a:pt x="2160753" y="4483673"/>
                </a:lnTo>
                <a:lnTo>
                  <a:pt x="2160753" y="5532799"/>
                </a:lnTo>
                <a:lnTo>
                  <a:pt x="1951362" y="5479839"/>
                </a:lnTo>
                <a:cubicBezTo>
                  <a:pt x="1046937" y="5203127"/>
                  <a:pt x="333085" y="4500933"/>
                  <a:pt x="51779" y="3611278"/>
                </a:cubicBezTo>
                <a:close/>
                <a:moveTo>
                  <a:pt x="0" y="2119607"/>
                </a:moveTo>
                <a:lnTo>
                  <a:pt x="51778" y="1921521"/>
                </a:lnTo>
                <a:cubicBezTo>
                  <a:pt x="333084" y="1031866"/>
                  <a:pt x="1046936" y="329672"/>
                  <a:pt x="1951362" y="52960"/>
                </a:cubicBezTo>
                <a:lnTo>
                  <a:pt x="2160753" y="0"/>
                </a:lnTo>
                <a:lnTo>
                  <a:pt x="2160753" y="1054568"/>
                </a:lnTo>
                <a:lnTo>
                  <a:pt x="2088529" y="1080692"/>
                </a:lnTo>
                <a:cubicBezTo>
                  <a:pt x="1644862" y="1266144"/>
                  <a:pt x="1289435" y="1617398"/>
                  <a:pt x="1101779" y="2055856"/>
                </a:cubicBezTo>
                <a:lnTo>
                  <a:pt x="1078169" y="2119607"/>
                </a:lnTo>
                <a:close/>
              </a:path>
            </a:pathLst>
          </a:custGeom>
          <a:ln>
            <a:noFill/>
          </a:ln>
          <a:effectLst>
            <a:outerShdw blurRad="546100" dist="50800" dir="6540000" sx="102000" sy="10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8" name="Freeform: Shape 8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A8F539D-EEB7-01D9-041C-FECA67D657B5}"/>
              </a:ext>
            </a:extLst>
          </p:cNvPr>
          <p:cNvSpPr/>
          <p:nvPr/>
        </p:nvSpPr>
        <p:spPr>
          <a:xfrm rot="16200000">
            <a:off x="3433757" y="8517623"/>
            <a:ext cx="6359286" cy="6704444"/>
          </a:xfrm>
          <a:custGeom>
            <a:avLst/>
            <a:gdLst>
              <a:gd name="connsiteX0" fmla="*/ 3459781 w 5620534"/>
              <a:gd name="connsiteY0" fmla="*/ 5532799 h 5532799"/>
              <a:gd name="connsiteX1" fmla="*/ 3459782 w 5620534"/>
              <a:gd name="connsiteY1" fmla="*/ 4483673 h 5532799"/>
              <a:gd name="connsiteX2" fmla="*/ 3532006 w 5620534"/>
              <a:gd name="connsiteY2" fmla="*/ 4457549 h 5532799"/>
              <a:gd name="connsiteX3" fmla="*/ 4518755 w 5620534"/>
              <a:gd name="connsiteY3" fmla="*/ 3482385 h 5532799"/>
              <a:gd name="connsiteX4" fmla="*/ 4542364 w 5620534"/>
              <a:gd name="connsiteY4" fmla="*/ 3418636 h 5532799"/>
              <a:gd name="connsiteX5" fmla="*/ 5619111 w 5620534"/>
              <a:gd name="connsiteY5" fmla="*/ 3418636 h 5532799"/>
              <a:gd name="connsiteX6" fmla="*/ 5568756 w 5620534"/>
              <a:gd name="connsiteY6" fmla="*/ 3611278 h 5532799"/>
              <a:gd name="connsiteX7" fmla="*/ 3669172 w 5620534"/>
              <a:gd name="connsiteY7" fmla="*/ 5479839 h 5532799"/>
              <a:gd name="connsiteX8" fmla="*/ 3459781 w 5620534"/>
              <a:gd name="connsiteY8" fmla="*/ 1054568 h 5532799"/>
              <a:gd name="connsiteX9" fmla="*/ 3459781 w 5620534"/>
              <a:gd name="connsiteY9" fmla="*/ 0 h 5532799"/>
              <a:gd name="connsiteX10" fmla="*/ 3669172 w 5620534"/>
              <a:gd name="connsiteY10" fmla="*/ 52960 h 5532799"/>
              <a:gd name="connsiteX11" fmla="*/ 5568756 w 5620534"/>
              <a:gd name="connsiteY11" fmla="*/ 1921521 h 5532799"/>
              <a:gd name="connsiteX12" fmla="*/ 5620534 w 5620534"/>
              <a:gd name="connsiteY12" fmla="*/ 2119607 h 5532799"/>
              <a:gd name="connsiteX13" fmla="*/ 4542365 w 5620534"/>
              <a:gd name="connsiteY13" fmla="*/ 2119607 h 5532799"/>
              <a:gd name="connsiteX14" fmla="*/ 4518755 w 5620534"/>
              <a:gd name="connsiteY14" fmla="*/ 2055856 h 5532799"/>
              <a:gd name="connsiteX15" fmla="*/ 3532005 w 5620534"/>
              <a:gd name="connsiteY15" fmla="*/ 1080692 h 5532799"/>
              <a:gd name="connsiteX16" fmla="*/ 1424 w 5620534"/>
              <a:gd name="connsiteY16" fmla="*/ 3418636 h 5532799"/>
              <a:gd name="connsiteX17" fmla="*/ 1078170 w 5620534"/>
              <a:gd name="connsiteY17" fmla="*/ 3418636 h 5532799"/>
              <a:gd name="connsiteX18" fmla="*/ 1101780 w 5620534"/>
              <a:gd name="connsiteY18" fmla="*/ 3482385 h 5532799"/>
              <a:gd name="connsiteX19" fmla="*/ 2088529 w 5620534"/>
              <a:gd name="connsiteY19" fmla="*/ 4457549 h 5532799"/>
              <a:gd name="connsiteX20" fmla="*/ 2160753 w 5620534"/>
              <a:gd name="connsiteY20" fmla="*/ 4483673 h 5532799"/>
              <a:gd name="connsiteX21" fmla="*/ 2160753 w 5620534"/>
              <a:gd name="connsiteY21" fmla="*/ 5532799 h 5532799"/>
              <a:gd name="connsiteX22" fmla="*/ 1951362 w 5620534"/>
              <a:gd name="connsiteY22" fmla="*/ 5479839 h 5532799"/>
              <a:gd name="connsiteX23" fmla="*/ 51779 w 5620534"/>
              <a:gd name="connsiteY23" fmla="*/ 3611278 h 5532799"/>
              <a:gd name="connsiteX24" fmla="*/ 0 w 5620534"/>
              <a:gd name="connsiteY24" fmla="*/ 2119607 h 5532799"/>
              <a:gd name="connsiteX25" fmla="*/ 51778 w 5620534"/>
              <a:gd name="connsiteY25" fmla="*/ 1921521 h 5532799"/>
              <a:gd name="connsiteX26" fmla="*/ 1951362 w 5620534"/>
              <a:gd name="connsiteY26" fmla="*/ 52960 h 5532799"/>
              <a:gd name="connsiteX27" fmla="*/ 2160753 w 5620534"/>
              <a:gd name="connsiteY27" fmla="*/ 0 h 5532799"/>
              <a:gd name="connsiteX28" fmla="*/ 2160753 w 5620534"/>
              <a:gd name="connsiteY28" fmla="*/ 1054568 h 5532799"/>
              <a:gd name="connsiteX29" fmla="*/ 2088529 w 5620534"/>
              <a:gd name="connsiteY29" fmla="*/ 1080692 h 5532799"/>
              <a:gd name="connsiteX30" fmla="*/ 1101779 w 5620534"/>
              <a:gd name="connsiteY30" fmla="*/ 2055856 h 5532799"/>
              <a:gd name="connsiteX31" fmla="*/ 1078169 w 5620534"/>
              <a:gd name="connsiteY31" fmla="*/ 2119607 h 553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20534" h="5532799">
                <a:moveTo>
                  <a:pt x="3459781" y="5532799"/>
                </a:moveTo>
                <a:lnTo>
                  <a:pt x="3459782" y="4483673"/>
                </a:lnTo>
                <a:lnTo>
                  <a:pt x="3532006" y="4457549"/>
                </a:lnTo>
                <a:cubicBezTo>
                  <a:pt x="3975672" y="4272097"/>
                  <a:pt x="4331099" y="3920843"/>
                  <a:pt x="4518755" y="3482385"/>
                </a:cubicBezTo>
                <a:lnTo>
                  <a:pt x="4542364" y="3418636"/>
                </a:lnTo>
                <a:lnTo>
                  <a:pt x="5619111" y="3418636"/>
                </a:lnTo>
                <a:lnTo>
                  <a:pt x="5568756" y="3611278"/>
                </a:lnTo>
                <a:cubicBezTo>
                  <a:pt x="5287450" y="4500933"/>
                  <a:pt x="4573598" y="5203127"/>
                  <a:pt x="3669172" y="5479839"/>
                </a:cubicBezTo>
                <a:close/>
                <a:moveTo>
                  <a:pt x="3459781" y="1054568"/>
                </a:moveTo>
                <a:lnTo>
                  <a:pt x="3459781" y="0"/>
                </a:lnTo>
                <a:lnTo>
                  <a:pt x="3669172" y="52960"/>
                </a:lnTo>
                <a:cubicBezTo>
                  <a:pt x="4573598" y="329672"/>
                  <a:pt x="5287450" y="1031866"/>
                  <a:pt x="5568756" y="1921521"/>
                </a:cubicBezTo>
                <a:lnTo>
                  <a:pt x="5620534" y="2119607"/>
                </a:lnTo>
                <a:lnTo>
                  <a:pt x="4542365" y="2119607"/>
                </a:lnTo>
                <a:lnTo>
                  <a:pt x="4518755" y="2055856"/>
                </a:lnTo>
                <a:cubicBezTo>
                  <a:pt x="4331099" y="1617398"/>
                  <a:pt x="3975672" y="1266144"/>
                  <a:pt x="3532005" y="1080692"/>
                </a:cubicBezTo>
                <a:close/>
                <a:moveTo>
                  <a:pt x="1424" y="3418636"/>
                </a:moveTo>
                <a:lnTo>
                  <a:pt x="1078170" y="3418636"/>
                </a:lnTo>
                <a:lnTo>
                  <a:pt x="1101780" y="3482385"/>
                </a:lnTo>
                <a:cubicBezTo>
                  <a:pt x="1289436" y="3920843"/>
                  <a:pt x="1644862" y="4272097"/>
                  <a:pt x="2088529" y="4457549"/>
                </a:cubicBezTo>
                <a:lnTo>
                  <a:pt x="2160753" y="4483673"/>
                </a:lnTo>
                <a:lnTo>
                  <a:pt x="2160753" y="5532799"/>
                </a:lnTo>
                <a:lnTo>
                  <a:pt x="1951362" y="5479839"/>
                </a:lnTo>
                <a:cubicBezTo>
                  <a:pt x="1046937" y="5203127"/>
                  <a:pt x="333085" y="4500933"/>
                  <a:pt x="51779" y="3611278"/>
                </a:cubicBezTo>
                <a:close/>
                <a:moveTo>
                  <a:pt x="0" y="2119607"/>
                </a:moveTo>
                <a:lnTo>
                  <a:pt x="51778" y="1921521"/>
                </a:lnTo>
                <a:cubicBezTo>
                  <a:pt x="333084" y="1031866"/>
                  <a:pt x="1046936" y="329672"/>
                  <a:pt x="1951362" y="52960"/>
                </a:cubicBezTo>
                <a:lnTo>
                  <a:pt x="2160753" y="0"/>
                </a:lnTo>
                <a:lnTo>
                  <a:pt x="2160753" y="1054568"/>
                </a:lnTo>
                <a:lnTo>
                  <a:pt x="2088529" y="1080692"/>
                </a:lnTo>
                <a:cubicBezTo>
                  <a:pt x="1644862" y="1266144"/>
                  <a:pt x="1289435" y="1617398"/>
                  <a:pt x="1101779" y="2055856"/>
                </a:cubicBezTo>
                <a:lnTo>
                  <a:pt x="1078169" y="2119607"/>
                </a:lnTo>
                <a:close/>
              </a:path>
            </a:pathLst>
          </a:custGeom>
          <a:ln>
            <a:noFill/>
          </a:ln>
          <a:effectLst>
            <a:outerShdw blurRad="546100" dist="50800" dir="6540000" sx="102000" sy="10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9" name="Freeform: Shape 8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B5A2003-1352-906B-AA89-56E31CA56A8F}"/>
              </a:ext>
            </a:extLst>
          </p:cNvPr>
          <p:cNvSpPr/>
          <p:nvPr/>
        </p:nvSpPr>
        <p:spPr>
          <a:xfrm rot="13677035">
            <a:off x="3415453" y="662598"/>
            <a:ext cx="5620534" cy="5532799"/>
          </a:xfrm>
          <a:custGeom>
            <a:avLst/>
            <a:gdLst>
              <a:gd name="connsiteX0" fmla="*/ 3459781 w 5620534"/>
              <a:gd name="connsiteY0" fmla="*/ 5532799 h 5532799"/>
              <a:gd name="connsiteX1" fmla="*/ 3459782 w 5620534"/>
              <a:gd name="connsiteY1" fmla="*/ 4483673 h 5532799"/>
              <a:gd name="connsiteX2" fmla="*/ 3532006 w 5620534"/>
              <a:gd name="connsiteY2" fmla="*/ 4457549 h 5532799"/>
              <a:gd name="connsiteX3" fmla="*/ 4518755 w 5620534"/>
              <a:gd name="connsiteY3" fmla="*/ 3482385 h 5532799"/>
              <a:gd name="connsiteX4" fmla="*/ 4542364 w 5620534"/>
              <a:gd name="connsiteY4" fmla="*/ 3418636 h 5532799"/>
              <a:gd name="connsiteX5" fmla="*/ 5619111 w 5620534"/>
              <a:gd name="connsiteY5" fmla="*/ 3418636 h 5532799"/>
              <a:gd name="connsiteX6" fmla="*/ 5568756 w 5620534"/>
              <a:gd name="connsiteY6" fmla="*/ 3611278 h 5532799"/>
              <a:gd name="connsiteX7" fmla="*/ 3669172 w 5620534"/>
              <a:gd name="connsiteY7" fmla="*/ 5479839 h 5532799"/>
              <a:gd name="connsiteX8" fmla="*/ 3459781 w 5620534"/>
              <a:gd name="connsiteY8" fmla="*/ 1054568 h 5532799"/>
              <a:gd name="connsiteX9" fmla="*/ 3459781 w 5620534"/>
              <a:gd name="connsiteY9" fmla="*/ 0 h 5532799"/>
              <a:gd name="connsiteX10" fmla="*/ 3669172 w 5620534"/>
              <a:gd name="connsiteY10" fmla="*/ 52960 h 5532799"/>
              <a:gd name="connsiteX11" fmla="*/ 5568756 w 5620534"/>
              <a:gd name="connsiteY11" fmla="*/ 1921521 h 5532799"/>
              <a:gd name="connsiteX12" fmla="*/ 5620534 w 5620534"/>
              <a:gd name="connsiteY12" fmla="*/ 2119607 h 5532799"/>
              <a:gd name="connsiteX13" fmla="*/ 4542365 w 5620534"/>
              <a:gd name="connsiteY13" fmla="*/ 2119607 h 5532799"/>
              <a:gd name="connsiteX14" fmla="*/ 4518755 w 5620534"/>
              <a:gd name="connsiteY14" fmla="*/ 2055856 h 5532799"/>
              <a:gd name="connsiteX15" fmla="*/ 3532005 w 5620534"/>
              <a:gd name="connsiteY15" fmla="*/ 1080692 h 5532799"/>
              <a:gd name="connsiteX16" fmla="*/ 1424 w 5620534"/>
              <a:gd name="connsiteY16" fmla="*/ 3418636 h 5532799"/>
              <a:gd name="connsiteX17" fmla="*/ 1078170 w 5620534"/>
              <a:gd name="connsiteY17" fmla="*/ 3418636 h 5532799"/>
              <a:gd name="connsiteX18" fmla="*/ 1101780 w 5620534"/>
              <a:gd name="connsiteY18" fmla="*/ 3482385 h 5532799"/>
              <a:gd name="connsiteX19" fmla="*/ 2088529 w 5620534"/>
              <a:gd name="connsiteY19" fmla="*/ 4457549 h 5532799"/>
              <a:gd name="connsiteX20" fmla="*/ 2160753 w 5620534"/>
              <a:gd name="connsiteY20" fmla="*/ 4483673 h 5532799"/>
              <a:gd name="connsiteX21" fmla="*/ 2160753 w 5620534"/>
              <a:gd name="connsiteY21" fmla="*/ 5532799 h 5532799"/>
              <a:gd name="connsiteX22" fmla="*/ 1951362 w 5620534"/>
              <a:gd name="connsiteY22" fmla="*/ 5479839 h 5532799"/>
              <a:gd name="connsiteX23" fmla="*/ 51779 w 5620534"/>
              <a:gd name="connsiteY23" fmla="*/ 3611278 h 5532799"/>
              <a:gd name="connsiteX24" fmla="*/ 0 w 5620534"/>
              <a:gd name="connsiteY24" fmla="*/ 2119607 h 5532799"/>
              <a:gd name="connsiteX25" fmla="*/ 51778 w 5620534"/>
              <a:gd name="connsiteY25" fmla="*/ 1921521 h 5532799"/>
              <a:gd name="connsiteX26" fmla="*/ 1951362 w 5620534"/>
              <a:gd name="connsiteY26" fmla="*/ 52960 h 5532799"/>
              <a:gd name="connsiteX27" fmla="*/ 2160753 w 5620534"/>
              <a:gd name="connsiteY27" fmla="*/ 0 h 5532799"/>
              <a:gd name="connsiteX28" fmla="*/ 2160753 w 5620534"/>
              <a:gd name="connsiteY28" fmla="*/ 1054568 h 5532799"/>
              <a:gd name="connsiteX29" fmla="*/ 2088529 w 5620534"/>
              <a:gd name="connsiteY29" fmla="*/ 1080692 h 5532799"/>
              <a:gd name="connsiteX30" fmla="*/ 1101779 w 5620534"/>
              <a:gd name="connsiteY30" fmla="*/ 2055856 h 5532799"/>
              <a:gd name="connsiteX31" fmla="*/ 1078169 w 5620534"/>
              <a:gd name="connsiteY31" fmla="*/ 2119607 h 553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20534" h="5532799">
                <a:moveTo>
                  <a:pt x="3459781" y="5532799"/>
                </a:moveTo>
                <a:lnTo>
                  <a:pt x="3459782" y="4483673"/>
                </a:lnTo>
                <a:lnTo>
                  <a:pt x="3532006" y="4457549"/>
                </a:lnTo>
                <a:cubicBezTo>
                  <a:pt x="3975672" y="4272097"/>
                  <a:pt x="4331099" y="3920843"/>
                  <a:pt x="4518755" y="3482385"/>
                </a:cubicBezTo>
                <a:lnTo>
                  <a:pt x="4542364" y="3418636"/>
                </a:lnTo>
                <a:lnTo>
                  <a:pt x="5619111" y="3418636"/>
                </a:lnTo>
                <a:lnTo>
                  <a:pt x="5568756" y="3611278"/>
                </a:lnTo>
                <a:cubicBezTo>
                  <a:pt x="5287450" y="4500933"/>
                  <a:pt x="4573598" y="5203127"/>
                  <a:pt x="3669172" y="5479839"/>
                </a:cubicBezTo>
                <a:close/>
                <a:moveTo>
                  <a:pt x="3459781" y="1054568"/>
                </a:moveTo>
                <a:lnTo>
                  <a:pt x="3459781" y="0"/>
                </a:lnTo>
                <a:lnTo>
                  <a:pt x="3669172" y="52960"/>
                </a:lnTo>
                <a:cubicBezTo>
                  <a:pt x="4573598" y="329672"/>
                  <a:pt x="5287450" y="1031866"/>
                  <a:pt x="5568756" y="1921521"/>
                </a:cubicBezTo>
                <a:lnTo>
                  <a:pt x="5620534" y="2119607"/>
                </a:lnTo>
                <a:lnTo>
                  <a:pt x="4542365" y="2119607"/>
                </a:lnTo>
                <a:lnTo>
                  <a:pt x="4518755" y="2055856"/>
                </a:lnTo>
                <a:cubicBezTo>
                  <a:pt x="4331099" y="1617398"/>
                  <a:pt x="3975672" y="1266144"/>
                  <a:pt x="3532005" y="1080692"/>
                </a:cubicBezTo>
                <a:close/>
                <a:moveTo>
                  <a:pt x="1424" y="3418636"/>
                </a:moveTo>
                <a:lnTo>
                  <a:pt x="1078170" y="3418636"/>
                </a:lnTo>
                <a:lnTo>
                  <a:pt x="1101780" y="3482385"/>
                </a:lnTo>
                <a:cubicBezTo>
                  <a:pt x="1289436" y="3920843"/>
                  <a:pt x="1644862" y="4272097"/>
                  <a:pt x="2088529" y="4457549"/>
                </a:cubicBezTo>
                <a:lnTo>
                  <a:pt x="2160753" y="4483673"/>
                </a:lnTo>
                <a:lnTo>
                  <a:pt x="2160753" y="5532799"/>
                </a:lnTo>
                <a:lnTo>
                  <a:pt x="1951362" y="5479839"/>
                </a:lnTo>
                <a:cubicBezTo>
                  <a:pt x="1046937" y="5203127"/>
                  <a:pt x="333085" y="4500933"/>
                  <a:pt x="51779" y="3611278"/>
                </a:cubicBezTo>
                <a:close/>
                <a:moveTo>
                  <a:pt x="0" y="2119607"/>
                </a:moveTo>
                <a:lnTo>
                  <a:pt x="51778" y="1921521"/>
                </a:lnTo>
                <a:cubicBezTo>
                  <a:pt x="333084" y="1031866"/>
                  <a:pt x="1046936" y="329672"/>
                  <a:pt x="1951362" y="52960"/>
                </a:cubicBezTo>
                <a:lnTo>
                  <a:pt x="2160753" y="0"/>
                </a:lnTo>
                <a:lnTo>
                  <a:pt x="2160753" y="1054568"/>
                </a:lnTo>
                <a:lnTo>
                  <a:pt x="2088529" y="1080692"/>
                </a:lnTo>
                <a:cubicBezTo>
                  <a:pt x="1644862" y="1266144"/>
                  <a:pt x="1289435" y="1617398"/>
                  <a:pt x="1101779" y="2055856"/>
                </a:cubicBezTo>
                <a:lnTo>
                  <a:pt x="1078169" y="2119607"/>
                </a:lnTo>
                <a:close/>
              </a:path>
            </a:pathLst>
          </a:custGeom>
          <a:ln>
            <a:noFill/>
          </a:ln>
          <a:effectLst>
            <a:outerShdw blurRad="546100" dist="50800" dir="6540000" sx="102000" sy="10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Freeform: Shape 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B8EF1F3B-ECFE-F634-09E8-AECBCC7A0F66}"/>
              </a:ext>
            </a:extLst>
          </p:cNvPr>
          <p:cNvSpPr/>
          <p:nvPr/>
        </p:nvSpPr>
        <p:spPr>
          <a:xfrm>
            <a:off x="2218490" y="-638629"/>
            <a:ext cx="8030934" cy="8007295"/>
          </a:xfrm>
          <a:custGeom>
            <a:avLst/>
            <a:gdLst>
              <a:gd name="connsiteX0" fmla="*/ 3459781 w 5620534"/>
              <a:gd name="connsiteY0" fmla="*/ 5532799 h 5532799"/>
              <a:gd name="connsiteX1" fmla="*/ 3459782 w 5620534"/>
              <a:gd name="connsiteY1" fmla="*/ 4483673 h 5532799"/>
              <a:gd name="connsiteX2" fmla="*/ 3532006 w 5620534"/>
              <a:gd name="connsiteY2" fmla="*/ 4457549 h 5532799"/>
              <a:gd name="connsiteX3" fmla="*/ 4518755 w 5620534"/>
              <a:gd name="connsiteY3" fmla="*/ 3482385 h 5532799"/>
              <a:gd name="connsiteX4" fmla="*/ 4542364 w 5620534"/>
              <a:gd name="connsiteY4" fmla="*/ 3418636 h 5532799"/>
              <a:gd name="connsiteX5" fmla="*/ 5619111 w 5620534"/>
              <a:gd name="connsiteY5" fmla="*/ 3418636 h 5532799"/>
              <a:gd name="connsiteX6" fmla="*/ 5568756 w 5620534"/>
              <a:gd name="connsiteY6" fmla="*/ 3611278 h 5532799"/>
              <a:gd name="connsiteX7" fmla="*/ 3669172 w 5620534"/>
              <a:gd name="connsiteY7" fmla="*/ 5479839 h 5532799"/>
              <a:gd name="connsiteX8" fmla="*/ 3459781 w 5620534"/>
              <a:gd name="connsiteY8" fmla="*/ 1054568 h 5532799"/>
              <a:gd name="connsiteX9" fmla="*/ 3459781 w 5620534"/>
              <a:gd name="connsiteY9" fmla="*/ 0 h 5532799"/>
              <a:gd name="connsiteX10" fmla="*/ 3669172 w 5620534"/>
              <a:gd name="connsiteY10" fmla="*/ 52960 h 5532799"/>
              <a:gd name="connsiteX11" fmla="*/ 5568756 w 5620534"/>
              <a:gd name="connsiteY11" fmla="*/ 1921521 h 5532799"/>
              <a:gd name="connsiteX12" fmla="*/ 5620534 w 5620534"/>
              <a:gd name="connsiteY12" fmla="*/ 2119607 h 5532799"/>
              <a:gd name="connsiteX13" fmla="*/ 4542365 w 5620534"/>
              <a:gd name="connsiteY13" fmla="*/ 2119607 h 5532799"/>
              <a:gd name="connsiteX14" fmla="*/ 4518755 w 5620534"/>
              <a:gd name="connsiteY14" fmla="*/ 2055856 h 5532799"/>
              <a:gd name="connsiteX15" fmla="*/ 3532005 w 5620534"/>
              <a:gd name="connsiteY15" fmla="*/ 1080692 h 5532799"/>
              <a:gd name="connsiteX16" fmla="*/ 1424 w 5620534"/>
              <a:gd name="connsiteY16" fmla="*/ 3418636 h 5532799"/>
              <a:gd name="connsiteX17" fmla="*/ 1078170 w 5620534"/>
              <a:gd name="connsiteY17" fmla="*/ 3418636 h 5532799"/>
              <a:gd name="connsiteX18" fmla="*/ 1101780 w 5620534"/>
              <a:gd name="connsiteY18" fmla="*/ 3482385 h 5532799"/>
              <a:gd name="connsiteX19" fmla="*/ 2088529 w 5620534"/>
              <a:gd name="connsiteY19" fmla="*/ 4457549 h 5532799"/>
              <a:gd name="connsiteX20" fmla="*/ 2160753 w 5620534"/>
              <a:gd name="connsiteY20" fmla="*/ 4483673 h 5532799"/>
              <a:gd name="connsiteX21" fmla="*/ 2160753 w 5620534"/>
              <a:gd name="connsiteY21" fmla="*/ 5532799 h 5532799"/>
              <a:gd name="connsiteX22" fmla="*/ 1951362 w 5620534"/>
              <a:gd name="connsiteY22" fmla="*/ 5479839 h 5532799"/>
              <a:gd name="connsiteX23" fmla="*/ 51779 w 5620534"/>
              <a:gd name="connsiteY23" fmla="*/ 3611278 h 5532799"/>
              <a:gd name="connsiteX24" fmla="*/ 0 w 5620534"/>
              <a:gd name="connsiteY24" fmla="*/ 2119607 h 5532799"/>
              <a:gd name="connsiteX25" fmla="*/ 51778 w 5620534"/>
              <a:gd name="connsiteY25" fmla="*/ 1921521 h 5532799"/>
              <a:gd name="connsiteX26" fmla="*/ 1951362 w 5620534"/>
              <a:gd name="connsiteY26" fmla="*/ 52960 h 5532799"/>
              <a:gd name="connsiteX27" fmla="*/ 2160753 w 5620534"/>
              <a:gd name="connsiteY27" fmla="*/ 0 h 5532799"/>
              <a:gd name="connsiteX28" fmla="*/ 2160753 w 5620534"/>
              <a:gd name="connsiteY28" fmla="*/ 1054568 h 5532799"/>
              <a:gd name="connsiteX29" fmla="*/ 2088529 w 5620534"/>
              <a:gd name="connsiteY29" fmla="*/ 1080692 h 5532799"/>
              <a:gd name="connsiteX30" fmla="*/ 1101779 w 5620534"/>
              <a:gd name="connsiteY30" fmla="*/ 2055856 h 5532799"/>
              <a:gd name="connsiteX31" fmla="*/ 1078169 w 5620534"/>
              <a:gd name="connsiteY31" fmla="*/ 2119607 h 553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20534" h="5532799">
                <a:moveTo>
                  <a:pt x="3459781" y="5532799"/>
                </a:moveTo>
                <a:lnTo>
                  <a:pt x="3459782" y="4483673"/>
                </a:lnTo>
                <a:lnTo>
                  <a:pt x="3532006" y="4457549"/>
                </a:lnTo>
                <a:cubicBezTo>
                  <a:pt x="3975672" y="4272097"/>
                  <a:pt x="4331099" y="3920843"/>
                  <a:pt x="4518755" y="3482385"/>
                </a:cubicBezTo>
                <a:lnTo>
                  <a:pt x="4542364" y="3418636"/>
                </a:lnTo>
                <a:lnTo>
                  <a:pt x="5619111" y="3418636"/>
                </a:lnTo>
                <a:lnTo>
                  <a:pt x="5568756" y="3611278"/>
                </a:lnTo>
                <a:cubicBezTo>
                  <a:pt x="5287450" y="4500933"/>
                  <a:pt x="4573598" y="5203127"/>
                  <a:pt x="3669172" y="5479839"/>
                </a:cubicBezTo>
                <a:close/>
                <a:moveTo>
                  <a:pt x="3459781" y="1054568"/>
                </a:moveTo>
                <a:lnTo>
                  <a:pt x="3459781" y="0"/>
                </a:lnTo>
                <a:lnTo>
                  <a:pt x="3669172" y="52960"/>
                </a:lnTo>
                <a:cubicBezTo>
                  <a:pt x="4573598" y="329672"/>
                  <a:pt x="5287450" y="1031866"/>
                  <a:pt x="5568756" y="1921521"/>
                </a:cubicBezTo>
                <a:lnTo>
                  <a:pt x="5620534" y="2119607"/>
                </a:lnTo>
                <a:lnTo>
                  <a:pt x="4542365" y="2119607"/>
                </a:lnTo>
                <a:lnTo>
                  <a:pt x="4518755" y="2055856"/>
                </a:lnTo>
                <a:cubicBezTo>
                  <a:pt x="4331099" y="1617398"/>
                  <a:pt x="3975672" y="1266144"/>
                  <a:pt x="3532005" y="1080692"/>
                </a:cubicBezTo>
                <a:close/>
                <a:moveTo>
                  <a:pt x="1424" y="3418636"/>
                </a:moveTo>
                <a:lnTo>
                  <a:pt x="1078170" y="3418636"/>
                </a:lnTo>
                <a:lnTo>
                  <a:pt x="1101780" y="3482385"/>
                </a:lnTo>
                <a:cubicBezTo>
                  <a:pt x="1289436" y="3920843"/>
                  <a:pt x="1644862" y="4272097"/>
                  <a:pt x="2088529" y="4457549"/>
                </a:cubicBezTo>
                <a:lnTo>
                  <a:pt x="2160753" y="4483673"/>
                </a:lnTo>
                <a:lnTo>
                  <a:pt x="2160753" y="5532799"/>
                </a:lnTo>
                <a:lnTo>
                  <a:pt x="1951362" y="5479839"/>
                </a:lnTo>
                <a:cubicBezTo>
                  <a:pt x="1046937" y="5203127"/>
                  <a:pt x="333085" y="4500933"/>
                  <a:pt x="51779" y="3611278"/>
                </a:cubicBezTo>
                <a:close/>
                <a:moveTo>
                  <a:pt x="0" y="2119607"/>
                </a:moveTo>
                <a:lnTo>
                  <a:pt x="51778" y="1921521"/>
                </a:lnTo>
                <a:cubicBezTo>
                  <a:pt x="333084" y="1031866"/>
                  <a:pt x="1046936" y="329672"/>
                  <a:pt x="1951362" y="52960"/>
                </a:cubicBezTo>
                <a:lnTo>
                  <a:pt x="2160753" y="0"/>
                </a:lnTo>
                <a:lnTo>
                  <a:pt x="2160753" y="1054568"/>
                </a:lnTo>
                <a:lnTo>
                  <a:pt x="2088529" y="1080692"/>
                </a:lnTo>
                <a:cubicBezTo>
                  <a:pt x="1644862" y="1266144"/>
                  <a:pt x="1289435" y="1617398"/>
                  <a:pt x="1101779" y="2055856"/>
                </a:cubicBezTo>
                <a:lnTo>
                  <a:pt x="1078169" y="2119607"/>
                </a:lnTo>
                <a:close/>
              </a:path>
            </a:pathLst>
          </a:custGeom>
          <a:ln>
            <a:noFill/>
          </a:ln>
          <a:effectLst>
            <a:outerShdw blurRad="546100" dist="50800" dir="6540000" sx="102000" sy="10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2F95AF-6069-A20A-CCF5-D8024A7D2E1B}"/>
              </a:ext>
            </a:extLst>
          </p:cNvPr>
          <p:cNvSpPr txBox="1"/>
          <p:nvPr/>
        </p:nvSpPr>
        <p:spPr>
          <a:xfrm>
            <a:off x="2116746" y="2644167"/>
            <a:ext cx="80309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7240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extBox 28">
            <a:extLst>
              <a:ext uri="{FF2B5EF4-FFF2-40B4-BE49-F238E27FC236}">
                <a16:creationId xmlns:a16="http://schemas.microsoft.com/office/drawing/2014/main" id="{66099704-C034-F72C-CF89-A4FB2D708F77}"/>
              </a:ext>
            </a:extLst>
          </p:cNvPr>
          <p:cNvSpPr txBox="1"/>
          <p:nvPr/>
        </p:nvSpPr>
        <p:spPr>
          <a:xfrm>
            <a:off x="-466727" y="-147431"/>
            <a:ext cx="1312545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400" b="1" dirty="0">
                <a:solidFill>
                  <a:schemeClr val="bg1">
                    <a:alpha val="60000"/>
                  </a:schemeClr>
                </a:solidFill>
                <a:latin typeface="Amasis MT Pro" panose="02040504050005020304" pitchFamily="18" charset="0"/>
              </a:rPr>
              <a:t>TEAM MEMBERS</a:t>
            </a:r>
          </a:p>
        </p:txBody>
      </p:sp>
      <p:pic>
        <p:nvPicPr>
          <p:cNvPr id="24" name="Picture 12" descr="Chevron Logo and symbol, meaning, history, PNG, brand">
            <a:extLst>
              <a:ext uri="{FF2B5EF4-FFF2-40B4-BE49-F238E27FC236}">
                <a16:creationId xmlns:a16="http://schemas.microsoft.com/office/drawing/2014/main" id="{8A6C13B4-E3CD-4AC9-6866-04BA0A46CDFF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3"/>
          <a:stretch/>
        </p:blipFill>
        <p:spPr bwMode="auto">
          <a:xfrm>
            <a:off x="229852" y="1327021"/>
            <a:ext cx="11732295" cy="520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ction Button: Blank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41C5B6B-8690-C4C1-05A6-883B5B7FF188}"/>
              </a:ext>
            </a:extLst>
          </p:cNvPr>
          <p:cNvSpPr/>
          <p:nvPr/>
        </p:nvSpPr>
        <p:spPr>
          <a:xfrm>
            <a:off x="2575623" y="4917106"/>
            <a:ext cx="7275778" cy="1436915"/>
          </a:xfrm>
          <a:prstGeom prst="actionButtonBlank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Tila Bui</a:t>
            </a:r>
          </a:p>
          <a:p>
            <a:pPr algn="ctr"/>
            <a:r>
              <a:rPr lang="en-US" i="1" dirty="0">
                <a:latin typeface="Amasis MT Pro" panose="02040504050005020304" pitchFamily="18" charset="0"/>
              </a:rPr>
              <a:t>Visualization Specialist</a:t>
            </a:r>
            <a:endParaRPr lang="en-US" sz="1600" i="1" dirty="0">
              <a:latin typeface="Amasis MT Pro" panose="02040504050005020304" pitchFamily="18" charset="0"/>
            </a:endParaRPr>
          </a:p>
        </p:txBody>
      </p:sp>
      <p:sp>
        <p:nvSpPr>
          <p:cNvPr id="18" name="Action Button: Blank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027B8FD-41F8-D3D8-DBFA-2F7AE38F8B8B}"/>
              </a:ext>
            </a:extLst>
          </p:cNvPr>
          <p:cNvSpPr/>
          <p:nvPr/>
        </p:nvSpPr>
        <p:spPr>
          <a:xfrm>
            <a:off x="2940050" y="3258114"/>
            <a:ext cx="6911350" cy="1436915"/>
          </a:xfrm>
          <a:prstGeom prst="actionButtonBlank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Nguyen Thai</a:t>
            </a:r>
          </a:p>
          <a:p>
            <a:pPr algn="ctr"/>
            <a:r>
              <a:rPr lang="en-US" i="1" dirty="0">
                <a:latin typeface="Amasis MT Pro" panose="02040504050005020304" pitchFamily="18" charset="0"/>
              </a:rPr>
              <a:t>Data Scientist</a:t>
            </a:r>
          </a:p>
        </p:txBody>
      </p:sp>
      <p:sp>
        <p:nvSpPr>
          <p:cNvPr id="17" name="Action Button: Blank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4C6892-647A-FDF4-AEA7-6E7E488AAB0A}"/>
              </a:ext>
            </a:extLst>
          </p:cNvPr>
          <p:cNvSpPr/>
          <p:nvPr/>
        </p:nvSpPr>
        <p:spPr>
          <a:xfrm>
            <a:off x="2553851" y="1613636"/>
            <a:ext cx="7297550" cy="1436915"/>
          </a:xfrm>
          <a:prstGeom prst="actionButtonBlank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Giang Dao</a:t>
            </a:r>
          </a:p>
          <a:p>
            <a:pPr algn="ctr"/>
            <a:r>
              <a:rPr lang="en-US" i="1" dirty="0">
                <a:latin typeface="Amasis MT Pro" panose="02040504050005020304" pitchFamily="18" charset="0"/>
              </a:rPr>
              <a:t>Technical Project Manager </a:t>
            </a:r>
          </a:p>
        </p:txBody>
      </p:sp>
      <p:pic>
        <p:nvPicPr>
          <p:cNvPr id="12" name="Picture 11" descr="A person in a red shirt&#10;&#10;Description automatically generated">
            <a:extLst>
              <a:ext uri="{FF2B5EF4-FFF2-40B4-BE49-F238E27FC236}">
                <a16:creationId xmlns:a16="http://schemas.microsoft.com/office/drawing/2014/main" id="{CB46A585-FAB4-02B0-B4A3-C33BDDA107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0717" y="4301771"/>
            <a:ext cx="1624735" cy="2231307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person in a graduation gown&#10;&#10;Description automatically generated">
            <a:extLst>
              <a:ext uri="{FF2B5EF4-FFF2-40B4-BE49-F238E27FC236}">
                <a16:creationId xmlns:a16="http://schemas.microsoft.com/office/drawing/2014/main" id="{8128D1FF-E820-DBCB-9CCB-321B4E894E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931" y="1238525"/>
            <a:ext cx="1621624" cy="1883465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A person with arms crossed&#10;&#10;Description automatically generated">
            <a:extLst>
              <a:ext uri="{FF2B5EF4-FFF2-40B4-BE49-F238E27FC236}">
                <a16:creationId xmlns:a16="http://schemas.microsoft.com/office/drawing/2014/main" id="{536A95E9-EA8C-3620-1D68-9AE1C6358F5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998" y="2681161"/>
            <a:ext cx="1624735" cy="22359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05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nchor-sail-away-promo-v2-compressed">
            <a:hlinkClick r:id="" action="ppaction://media"/>
            <a:extLst>
              <a:ext uri="{FF2B5EF4-FFF2-40B4-BE49-F238E27FC236}">
                <a16:creationId xmlns:a16="http://schemas.microsoft.com/office/drawing/2014/main" id="{0DED48E2-00DD-B061-4561-94051A869578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36" name="Picture 12" descr="Chevron Logo and symbol, meaning, history, PNG, brand">
            <a:extLst>
              <a:ext uri="{FF2B5EF4-FFF2-40B4-BE49-F238E27FC236}">
                <a16:creationId xmlns:a16="http://schemas.microsoft.com/office/drawing/2014/main" id="{FBEF23F6-1482-EAFF-9A7D-90EAE35BD7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3"/>
          <a:stretch/>
        </p:blipFill>
        <p:spPr bwMode="auto">
          <a:xfrm>
            <a:off x="220327" y="461718"/>
            <a:ext cx="11732295" cy="520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C7C506-30D7-EFFF-D5B9-630C09B4219F}"/>
              </a:ext>
            </a:extLst>
          </p:cNvPr>
          <p:cNvSpPr txBox="1"/>
          <p:nvPr/>
        </p:nvSpPr>
        <p:spPr>
          <a:xfrm>
            <a:off x="1" y="1673629"/>
            <a:ext cx="12192000" cy="298543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B w="38100" h="38100" prst="relaxedInset"/>
            </a:sp3d>
          </a:bodyPr>
          <a:lstStyle/>
          <a:p>
            <a:pPr algn="ctr"/>
            <a:r>
              <a:rPr lang="en-US" sz="5400" b="1" dirty="0">
                <a:effectLst>
                  <a:glow rad="177800">
                    <a:schemeClr val="bg1">
                      <a:alpha val="40000"/>
                    </a:schemeClr>
                  </a:glow>
                  <a:outerShdw blurRad="114300" dist="38100" dir="18780000" rotWithShape="0">
                    <a:prstClr val="black">
                      <a:alpha val="40000"/>
                    </a:prstClr>
                  </a:outerShdw>
                  <a:reflection stA="0" endPos="65000" dist="38100" dir="5400000" sy="-100000" algn="bl" rotWithShape="0"/>
                </a:effectLst>
                <a:latin typeface="Abril Fatface" panose="020F0502020204030204" pitchFamily="2" charset="0"/>
                <a:cs typeface="Aparajita" panose="02020603050405020304" pitchFamily="18" charset="0"/>
              </a:rPr>
              <a:t>PREDICTION</a:t>
            </a:r>
          </a:p>
          <a:p>
            <a:pPr algn="ctr"/>
            <a:r>
              <a:rPr lang="en-US" sz="8000" b="1" dirty="0">
                <a:effectLst>
                  <a:glow rad="177800">
                    <a:schemeClr val="bg1">
                      <a:alpha val="40000"/>
                    </a:schemeClr>
                  </a:glow>
                  <a:outerShdw blurRad="114300" dist="38100" dir="18780000" rotWithShape="0">
                    <a:prstClr val="black">
                      <a:alpha val="40000"/>
                    </a:prstClr>
                  </a:outerShdw>
                  <a:reflection stA="0" endPos="65000" dist="38100" dir="5400000" sy="-100000" algn="bl" rotWithShape="0"/>
                </a:effectLst>
                <a:latin typeface="Abril Fatface" panose="020F0502020204030204" pitchFamily="2" charset="0"/>
                <a:cs typeface="Aparajita" panose="02020603050405020304" pitchFamily="18" charset="0"/>
              </a:rPr>
              <a:t>VEHICLE POPULATION </a:t>
            </a:r>
          </a:p>
          <a:p>
            <a:pPr algn="ctr"/>
            <a:r>
              <a:rPr lang="en-US" sz="5400" b="1" dirty="0">
                <a:effectLst>
                  <a:glow rad="177800">
                    <a:schemeClr val="bg1">
                      <a:alpha val="40000"/>
                    </a:schemeClr>
                  </a:glow>
                  <a:outerShdw blurRad="114300" dist="38100" dir="18780000" rotWithShape="0">
                    <a:prstClr val="black">
                      <a:alpha val="40000"/>
                    </a:prstClr>
                  </a:outerShdw>
                  <a:reflection stA="0" endPos="65000" dist="38100" dir="5400000" sy="-100000" algn="bl" rotWithShape="0"/>
                </a:effectLst>
                <a:latin typeface="Abril Fatface" panose="020F0502020204030204" pitchFamily="2" charset="0"/>
                <a:cs typeface="Aparajita" panose="02020603050405020304" pitchFamily="18" charset="0"/>
              </a:rPr>
              <a:t>2025 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017EC3A-776F-0A11-1A8F-509BD6EF5A12}"/>
              </a:ext>
            </a:extLst>
          </p:cNvPr>
          <p:cNvSpPr/>
          <p:nvPr/>
        </p:nvSpPr>
        <p:spPr>
          <a:xfrm>
            <a:off x="3352793" y="4790712"/>
            <a:ext cx="5486400" cy="457200"/>
          </a:xfrm>
          <a:custGeom>
            <a:avLst/>
            <a:gdLst>
              <a:gd name="connsiteX0" fmla="*/ 7924892 w 8516644"/>
              <a:gd name="connsiteY0" fmla="*/ 0 h 660455"/>
              <a:gd name="connsiteX1" fmla="*/ 8195173 w 8516644"/>
              <a:gd name="connsiteY1" fmla="*/ 0 h 660455"/>
              <a:gd name="connsiteX2" fmla="*/ 8295816 w 8516644"/>
              <a:gd name="connsiteY2" fmla="*/ 199521 h 660455"/>
              <a:gd name="connsiteX3" fmla="*/ 8299321 w 8516644"/>
              <a:gd name="connsiteY3" fmla="*/ 199521 h 660455"/>
              <a:gd name="connsiteX4" fmla="*/ 8299321 w 8516644"/>
              <a:gd name="connsiteY4" fmla="*/ 0 h 660455"/>
              <a:gd name="connsiteX5" fmla="*/ 8516644 w 8516644"/>
              <a:gd name="connsiteY5" fmla="*/ 0 h 660455"/>
              <a:gd name="connsiteX6" fmla="*/ 8516644 w 8516644"/>
              <a:gd name="connsiteY6" fmla="*/ 623650 h 660455"/>
              <a:gd name="connsiteX7" fmla="*/ 8248495 w 8516644"/>
              <a:gd name="connsiteY7" fmla="*/ 623650 h 660455"/>
              <a:gd name="connsiteX8" fmla="*/ 7568487 w 8516644"/>
              <a:gd name="connsiteY8" fmla="*/ 0 h 660455"/>
              <a:gd name="connsiteX9" fmla="*/ 7787562 w 8516644"/>
              <a:gd name="connsiteY9" fmla="*/ 0 h 660455"/>
              <a:gd name="connsiteX10" fmla="*/ 7787562 w 8516644"/>
              <a:gd name="connsiteY10" fmla="*/ 395812 h 660455"/>
              <a:gd name="connsiteX11" fmla="*/ 7804212 w 8516644"/>
              <a:gd name="connsiteY11" fmla="*/ 453648 h 660455"/>
              <a:gd name="connsiteX12" fmla="*/ 7876944 w 8516644"/>
              <a:gd name="connsiteY12" fmla="*/ 467669 h 660455"/>
              <a:gd name="connsiteX13" fmla="*/ 7904986 w 8516644"/>
              <a:gd name="connsiteY13" fmla="*/ 467669 h 660455"/>
              <a:gd name="connsiteX14" fmla="*/ 7904986 w 8516644"/>
              <a:gd name="connsiteY14" fmla="*/ 623650 h 660455"/>
              <a:gd name="connsiteX15" fmla="*/ 7451062 w 8516644"/>
              <a:gd name="connsiteY15" fmla="*/ 623650 h 660455"/>
              <a:gd name="connsiteX16" fmla="*/ 7451062 w 8516644"/>
              <a:gd name="connsiteY16" fmla="*/ 467669 h 660455"/>
              <a:gd name="connsiteX17" fmla="*/ 7484362 w 8516644"/>
              <a:gd name="connsiteY17" fmla="*/ 467669 h 660455"/>
              <a:gd name="connsiteX18" fmla="*/ 7553590 w 8516644"/>
              <a:gd name="connsiteY18" fmla="*/ 453648 h 660455"/>
              <a:gd name="connsiteX19" fmla="*/ 7568487 w 8516644"/>
              <a:gd name="connsiteY19" fmla="*/ 395812 h 660455"/>
              <a:gd name="connsiteX20" fmla="*/ 6087800 w 8516644"/>
              <a:gd name="connsiteY20" fmla="*/ 0 h 660455"/>
              <a:gd name="connsiteX21" fmla="*/ 6368039 w 8516644"/>
              <a:gd name="connsiteY21" fmla="*/ 0 h 660455"/>
              <a:gd name="connsiteX22" fmla="*/ 6366890 w 8516644"/>
              <a:gd name="connsiteY22" fmla="*/ 22508 h 660455"/>
              <a:gd name="connsiteX23" fmla="*/ 6450139 w 8516644"/>
              <a:gd name="connsiteY23" fmla="*/ 353750 h 660455"/>
              <a:gd name="connsiteX24" fmla="*/ 6691120 w 8516644"/>
              <a:gd name="connsiteY24" fmla="*/ 467669 h 660455"/>
              <a:gd name="connsiteX25" fmla="*/ 6930350 w 8516644"/>
              <a:gd name="connsiteY25" fmla="*/ 346739 h 660455"/>
              <a:gd name="connsiteX26" fmla="*/ 7006753 w 8516644"/>
              <a:gd name="connsiteY26" fmla="*/ 106195 h 660455"/>
              <a:gd name="connsiteX27" fmla="*/ 7011833 w 8516644"/>
              <a:gd name="connsiteY27" fmla="*/ 0 h 660455"/>
              <a:gd name="connsiteX28" fmla="*/ 7295506 w 8516644"/>
              <a:gd name="connsiteY28" fmla="*/ 0 h 660455"/>
              <a:gd name="connsiteX29" fmla="*/ 7291332 w 8516644"/>
              <a:gd name="connsiteY29" fmla="*/ 88231 h 660455"/>
              <a:gd name="connsiteX30" fmla="*/ 7224788 w 8516644"/>
              <a:gd name="connsiteY30" fmla="*/ 337976 h 660455"/>
              <a:gd name="connsiteX31" fmla="*/ 7016228 w 8516644"/>
              <a:gd name="connsiteY31" fmla="*/ 574577 h 660455"/>
              <a:gd name="connsiteX32" fmla="*/ 6687615 w 8516644"/>
              <a:gd name="connsiteY32" fmla="*/ 660455 h 660455"/>
              <a:gd name="connsiteX33" fmla="*/ 6359880 w 8516644"/>
              <a:gd name="connsiteY33" fmla="*/ 578959 h 660455"/>
              <a:gd name="connsiteX34" fmla="*/ 6155701 w 8516644"/>
              <a:gd name="connsiteY34" fmla="*/ 354626 h 660455"/>
              <a:gd name="connsiteX35" fmla="*/ 6086474 w 8516644"/>
              <a:gd name="connsiteY35" fmla="*/ 27766 h 660455"/>
              <a:gd name="connsiteX36" fmla="*/ 5006263 w 8516644"/>
              <a:gd name="connsiteY36" fmla="*/ 0 h 660455"/>
              <a:gd name="connsiteX37" fmla="*/ 5756148 w 8516644"/>
              <a:gd name="connsiteY37" fmla="*/ 0 h 660455"/>
              <a:gd name="connsiteX38" fmla="*/ 5753637 w 8516644"/>
              <a:gd name="connsiteY38" fmla="*/ 3230 h 660455"/>
              <a:gd name="connsiteX39" fmla="*/ 5679261 w 8516644"/>
              <a:gd name="connsiteY39" fmla="*/ 57560 h 660455"/>
              <a:gd name="connsiteX40" fmla="*/ 5844005 w 8516644"/>
              <a:gd name="connsiteY40" fmla="*/ 366018 h 660455"/>
              <a:gd name="connsiteX41" fmla="*/ 5906222 w 8516644"/>
              <a:gd name="connsiteY41" fmla="*/ 447514 h 660455"/>
              <a:gd name="connsiteX42" fmla="*/ 5991224 w 8516644"/>
              <a:gd name="connsiteY42" fmla="*/ 467669 h 660455"/>
              <a:gd name="connsiteX43" fmla="*/ 6022770 w 8516644"/>
              <a:gd name="connsiteY43" fmla="*/ 467669 h 660455"/>
              <a:gd name="connsiteX44" fmla="*/ 6022770 w 8516644"/>
              <a:gd name="connsiteY44" fmla="*/ 623650 h 660455"/>
              <a:gd name="connsiteX45" fmla="*/ 5670498 w 8516644"/>
              <a:gd name="connsiteY45" fmla="*/ 623650 h 660455"/>
              <a:gd name="connsiteX46" fmla="*/ 5428639 w 8516644"/>
              <a:gd name="connsiteY46" fmla="*/ 118901 h 660455"/>
              <a:gd name="connsiteX47" fmla="*/ 5258637 w 8516644"/>
              <a:gd name="connsiteY47" fmla="*/ 118901 h 660455"/>
              <a:gd name="connsiteX48" fmla="*/ 5258637 w 8516644"/>
              <a:gd name="connsiteY48" fmla="*/ 402823 h 660455"/>
              <a:gd name="connsiteX49" fmla="*/ 5275286 w 8516644"/>
              <a:gd name="connsiteY49" fmla="*/ 455401 h 660455"/>
              <a:gd name="connsiteX50" fmla="*/ 5346267 w 8516644"/>
              <a:gd name="connsiteY50" fmla="*/ 467669 h 660455"/>
              <a:gd name="connsiteX51" fmla="*/ 5376061 w 8516644"/>
              <a:gd name="connsiteY51" fmla="*/ 467669 h 660455"/>
              <a:gd name="connsiteX52" fmla="*/ 5376061 w 8516644"/>
              <a:gd name="connsiteY52" fmla="*/ 623650 h 660455"/>
              <a:gd name="connsiteX53" fmla="*/ 4888838 w 8516644"/>
              <a:gd name="connsiteY53" fmla="*/ 623650 h 660455"/>
              <a:gd name="connsiteX54" fmla="*/ 4888838 w 8516644"/>
              <a:gd name="connsiteY54" fmla="*/ 467669 h 660455"/>
              <a:gd name="connsiteX55" fmla="*/ 4916880 w 8516644"/>
              <a:gd name="connsiteY55" fmla="*/ 467669 h 660455"/>
              <a:gd name="connsiteX56" fmla="*/ 4975592 w 8516644"/>
              <a:gd name="connsiteY56" fmla="*/ 462411 h 660455"/>
              <a:gd name="connsiteX57" fmla="*/ 5000128 w 8516644"/>
              <a:gd name="connsiteY57" fmla="*/ 443132 h 660455"/>
              <a:gd name="connsiteX58" fmla="*/ 5006263 w 8516644"/>
              <a:gd name="connsiteY58" fmla="*/ 397565 h 660455"/>
              <a:gd name="connsiteX59" fmla="*/ 3840402 w 8516644"/>
              <a:gd name="connsiteY59" fmla="*/ 0 h 660455"/>
              <a:gd name="connsiteX60" fmla="*/ 4120051 w 8516644"/>
              <a:gd name="connsiteY60" fmla="*/ 0 h 660455"/>
              <a:gd name="connsiteX61" fmla="*/ 4218431 w 8516644"/>
              <a:gd name="connsiteY61" fmla="*/ 299419 h 660455"/>
              <a:gd name="connsiteX62" fmla="*/ 4221936 w 8516644"/>
              <a:gd name="connsiteY62" fmla="*/ 299419 h 660455"/>
              <a:gd name="connsiteX63" fmla="*/ 4323307 w 8516644"/>
              <a:gd name="connsiteY63" fmla="*/ 0 h 660455"/>
              <a:gd name="connsiteX64" fmla="*/ 4554288 w 8516644"/>
              <a:gd name="connsiteY64" fmla="*/ 0 h 660455"/>
              <a:gd name="connsiteX65" fmla="*/ 4327092 w 8516644"/>
              <a:gd name="connsiteY65" fmla="*/ 635918 h 660455"/>
              <a:gd name="connsiteX66" fmla="*/ 4062450 w 8516644"/>
              <a:gd name="connsiteY66" fmla="*/ 635918 h 660455"/>
              <a:gd name="connsiteX67" fmla="*/ 2670885 w 8516644"/>
              <a:gd name="connsiteY67" fmla="*/ 0 h 660455"/>
              <a:gd name="connsiteX68" fmla="*/ 3364915 w 8516644"/>
              <a:gd name="connsiteY68" fmla="*/ 0 h 660455"/>
              <a:gd name="connsiteX69" fmla="*/ 3364915 w 8516644"/>
              <a:gd name="connsiteY69" fmla="*/ 196016 h 660455"/>
              <a:gd name="connsiteX70" fmla="*/ 3173881 w 8516644"/>
              <a:gd name="connsiteY70" fmla="*/ 196016 h 660455"/>
              <a:gd name="connsiteX71" fmla="*/ 3173881 w 8516644"/>
              <a:gd name="connsiteY71" fmla="*/ 131170 h 660455"/>
              <a:gd name="connsiteX72" fmla="*/ 3165119 w 8516644"/>
              <a:gd name="connsiteY72" fmla="*/ 102252 h 660455"/>
              <a:gd name="connsiteX73" fmla="*/ 3138829 w 8516644"/>
              <a:gd name="connsiteY73" fmla="*/ 94365 h 660455"/>
              <a:gd name="connsiteX74" fmla="*/ 2939033 w 8516644"/>
              <a:gd name="connsiteY74" fmla="*/ 94365 h 660455"/>
              <a:gd name="connsiteX75" fmla="*/ 2939033 w 8516644"/>
              <a:gd name="connsiteY75" fmla="*/ 436122 h 660455"/>
              <a:gd name="connsiteX76" fmla="*/ 3222954 w 8516644"/>
              <a:gd name="connsiteY76" fmla="*/ 436122 h 660455"/>
              <a:gd name="connsiteX77" fmla="*/ 3282543 w 8516644"/>
              <a:gd name="connsiteY77" fmla="*/ 428235 h 660455"/>
              <a:gd name="connsiteX78" fmla="*/ 3303573 w 8516644"/>
              <a:gd name="connsiteY78" fmla="*/ 403699 h 660455"/>
              <a:gd name="connsiteX79" fmla="*/ 3307079 w 8516644"/>
              <a:gd name="connsiteY79" fmla="*/ 346739 h 660455"/>
              <a:gd name="connsiteX80" fmla="*/ 3307079 w 8516644"/>
              <a:gd name="connsiteY80" fmla="*/ 287151 h 660455"/>
              <a:gd name="connsiteX81" fmla="*/ 3506876 w 8516644"/>
              <a:gd name="connsiteY81" fmla="*/ 287151 h 660455"/>
              <a:gd name="connsiteX82" fmla="*/ 3506876 w 8516644"/>
              <a:gd name="connsiteY82" fmla="*/ 623650 h 660455"/>
              <a:gd name="connsiteX83" fmla="*/ 2555213 w 8516644"/>
              <a:gd name="connsiteY83" fmla="*/ 623650 h 660455"/>
              <a:gd name="connsiteX84" fmla="*/ 2555213 w 8516644"/>
              <a:gd name="connsiteY84" fmla="*/ 467669 h 660455"/>
              <a:gd name="connsiteX85" fmla="*/ 2588513 w 8516644"/>
              <a:gd name="connsiteY85" fmla="*/ 467669 h 660455"/>
              <a:gd name="connsiteX86" fmla="*/ 2655112 w 8516644"/>
              <a:gd name="connsiteY86" fmla="*/ 456277 h 660455"/>
              <a:gd name="connsiteX87" fmla="*/ 2670885 w 8516644"/>
              <a:gd name="connsiteY87" fmla="*/ 401070 h 660455"/>
              <a:gd name="connsiteX88" fmla="*/ 1318336 w 8516644"/>
              <a:gd name="connsiteY88" fmla="*/ 0 h 660455"/>
              <a:gd name="connsiteX89" fmla="*/ 2291029 w 8516644"/>
              <a:gd name="connsiteY89" fmla="*/ 0 h 660455"/>
              <a:gd name="connsiteX90" fmla="*/ 2291029 w 8516644"/>
              <a:gd name="connsiteY90" fmla="*/ 394060 h 660455"/>
              <a:gd name="connsiteX91" fmla="*/ 2306802 w 8516644"/>
              <a:gd name="connsiteY91" fmla="*/ 453648 h 660455"/>
              <a:gd name="connsiteX92" fmla="*/ 2373401 w 8516644"/>
              <a:gd name="connsiteY92" fmla="*/ 467669 h 660455"/>
              <a:gd name="connsiteX93" fmla="*/ 2410206 w 8516644"/>
              <a:gd name="connsiteY93" fmla="*/ 467669 h 660455"/>
              <a:gd name="connsiteX94" fmla="*/ 2410206 w 8516644"/>
              <a:gd name="connsiteY94" fmla="*/ 623650 h 660455"/>
              <a:gd name="connsiteX95" fmla="*/ 1901952 w 8516644"/>
              <a:gd name="connsiteY95" fmla="*/ 623650 h 660455"/>
              <a:gd name="connsiteX96" fmla="*/ 1901952 w 8516644"/>
              <a:gd name="connsiteY96" fmla="*/ 467669 h 660455"/>
              <a:gd name="connsiteX97" fmla="*/ 1929994 w 8516644"/>
              <a:gd name="connsiteY97" fmla="*/ 467669 h 660455"/>
              <a:gd name="connsiteX98" fmla="*/ 2004479 w 8516644"/>
              <a:gd name="connsiteY98" fmla="*/ 455401 h 660455"/>
              <a:gd name="connsiteX99" fmla="*/ 2021128 w 8516644"/>
              <a:gd name="connsiteY99" fmla="*/ 397565 h 660455"/>
              <a:gd name="connsiteX100" fmla="*/ 2021128 w 8516644"/>
              <a:gd name="connsiteY100" fmla="*/ 78592 h 660455"/>
              <a:gd name="connsiteX101" fmla="*/ 1586484 w 8516644"/>
              <a:gd name="connsiteY101" fmla="*/ 78592 h 660455"/>
              <a:gd name="connsiteX102" fmla="*/ 1586484 w 8516644"/>
              <a:gd name="connsiteY102" fmla="*/ 402823 h 660455"/>
              <a:gd name="connsiteX103" fmla="*/ 1604886 w 8516644"/>
              <a:gd name="connsiteY103" fmla="*/ 454524 h 660455"/>
              <a:gd name="connsiteX104" fmla="*/ 1674114 w 8516644"/>
              <a:gd name="connsiteY104" fmla="*/ 467669 h 660455"/>
              <a:gd name="connsiteX105" fmla="*/ 1707413 w 8516644"/>
              <a:gd name="connsiteY105" fmla="*/ 467669 h 660455"/>
              <a:gd name="connsiteX106" fmla="*/ 1707413 w 8516644"/>
              <a:gd name="connsiteY106" fmla="*/ 623650 h 660455"/>
              <a:gd name="connsiteX107" fmla="*/ 1199159 w 8516644"/>
              <a:gd name="connsiteY107" fmla="*/ 623650 h 660455"/>
              <a:gd name="connsiteX108" fmla="*/ 1199159 w 8516644"/>
              <a:gd name="connsiteY108" fmla="*/ 467669 h 660455"/>
              <a:gd name="connsiteX109" fmla="*/ 1234211 w 8516644"/>
              <a:gd name="connsiteY109" fmla="*/ 467669 h 660455"/>
              <a:gd name="connsiteX110" fmla="*/ 1302563 w 8516644"/>
              <a:gd name="connsiteY110" fmla="*/ 454524 h 660455"/>
              <a:gd name="connsiteX111" fmla="*/ 1318336 w 8516644"/>
              <a:gd name="connsiteY111" fmla="*/ 395812 h 660455"/>
              <a:gd name="connsiteX112" fmla="*/ 1081 w 8516644"/>
              <a:gd name="connsiteY112" fmla="*/ 0 h 660455"/>
              <a:gd name="connsiteX113" fmla="*/ 275508 w 8516644"/>
              <a:gd name="connsiteY113" fmla="*/ 0 h 660455"/>
              <a:gd name="connsiteX114" fmla="*/ 283099 w 8516644"/>
              <a:gd name="connsiteY114" fmla="*/ 120052 h 660455"/>
              <a:gd name="connsiteX115" fmla="*/ 402222 w 8516644"/>
              <a:gd name="connsiteY115" fmla="*/ 352873 h 660455"/>
              <a:gd name="connsiteX116" fmla="*/ 641451 w 8516644"/>
              <a:gd name="connsiteY116" fmla="*/ 436122 h 660455"/>
              <a:gd name="connsiteX117" fmla="*/ 845629 w 8516644"/>
              <a:gd name="connsiteY117" fmla="*/ 400194 h 660455"/>
              <a:gd name="connsiteX118" fmla="*/ 1032281 w 8516644"/>
              <a:gd name="connsiteY118" fmla="*/ 302924 h 660455"/>
              <a:gd name="connsiteX119" fmla="*/ 1032281 w 8516644"/>
              <a:gd name="connsiteY119" fmla="*/ 529010 h 660455"/>
              <a:gd name="connsiteX120" fmla="*/ 601142 w 8516644"/>
              <a:gd name="connsiteY120" fmla="*/ 660455 h 660455"/>
              <a:gd name="connsiteX121" fmla="*/ 248869 w 8516644"/>
              <a:gd name="connsiteY121" fmla="*/ 564062 h 660455"/>
              <a:gd name="connsiteX122" fmla="*/ 56959 w 8516644"/>
              <a:gd name="connsiteY122" fmla="*/ 323079 h 660455"/>
              <a:gd name="connsiteX123" fmla="*/ 0 w 8516644"/>
              <a:gd name="connsiteY123" fmla="*/ 22508 h 66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8516644" h="660455">
                <a:moveTo>
                  <a:pt x="7924892" y="0"/>
                </a:moveTo>
                <a:lnTo>
                  <a:pt x="8195173" y="0"/>
                </a:lnTo>
                <a:lnTo>
                  <a:pt x="8295816" y="199521"/>
                </a:lnTo>
                <a:lnTo>
                  <a:pt x="8299321" y="199521"/>
                </a:lnTo>
                <a:lnTo>
                  <a:pt x="8299321" y="0"/>
                </a:lnTo>
                <a:lnTo>
                  <a:pt x="8516644" y="0"/>
                </a:lnTo>
                <a:lnTo>
                  <a:pt x="8516644" y="623650"/>
                </a:lnTo>
                <a:lnTo>
                  <a:pt x="8248495" y="623650"/>
                </a:lnTo>
                <a:close/>
                <a:moveTo>
                  <a:pt x="7568487" y="0"/>
                </a:moveTo>
                <a:lnTo>
                  <a:pt x="7787562" y="0"/>
                </a:lnTo>
                <a:lnTo>
                  <a:pt x="7787562" y="395812"/>
                </a:lnTo>
                <a:cubicBezTo>
                  <a:pt x="7787562" y="425022"/>
                  <a:pt x="7793112" y="444301"/>
                  <a:pt x="7804212" y="453648"/>
                </a:cubicBezTo>
                <a:cubicBezTo>
                  <a:pt x="7815312" y="462995"/>
                  <a:pt x="7839556" y="467669"/>
                  <a:pt x="7876944" y="467669"/>
                </a:cubicBezTo>
                <a:lnTo>
                  <a:pt x="7904986" y="467669"/>
                </a:lnTo>
                <a:lnTo>
                  <a:pt x="7904986" y="623650"/>
                </a:lnTo>
                <a:lnTo>
                  <a:pt x="7451062" y="623650"/>
                </a:lnTo>
                <a:lnTo>
                  <a:pt x="7451062" y="467669"/>
                </a:lnTo>
                <a:lnTo>
                  <a:pt x="7484362" y="467669"/>
                </a:lnTo>
                <a:cubicBezTo>
                  <a:pt x="7520583" y="467669"/>
                  <a:pt x="7543658" y="462995"/>
                  <a:pt x="7553590" y="453648"/>
                </a:cubicBezTo>
                <a:cubicBezTo>
                  <a:pt x="7563522" y="444301"/>
                  <a:pt x="7568487" y="425022"/>
                  <a:pt x="7568487" y="395812"/>
                </a:cubicBezTo>
                <a:close/>
                <a:moveTo>
                  <a:pt x="6087800" y="0"/>
                </a:moveTo>
                <a:lnTo>
                  <a:pt x="6368039" y="0"/>
                </a:lnTo>
                <a:lnTo>
                  <a:pt x="6366890" y="22508"/>
                </a:lnTo>
                <a:cubicBezTo>
                  <a:pt x="6366890" y="167390"/>
                  <a:pt x="6394639" y="277804"/>
                  <a:pt x="6450139" y="353750"/>
                </a:cubicBezTo>
                <a:cubicBezTo>
                  <a:pt x="6505637" y="429696"/>
                  <a:pt x="6585965" y="467669"/>
                  <a:pt x="6691120" y="467669"/>
                </a:cubicBezTo>
                <a:cubicBezTo>
                  <a:pt x="6796276" y="467669"/>
                  <a:pt x="6876020" y="427359"/>
                  <a:pt x="6930350" y="346739"/>
                </a:cubicBezTo>
                <a:cubicBezTo>
                  <a:pt x="6971098" y="286275"/>
                  <a:pt x="6996566" y="206093"/>
                  <a:pt x="7006753" y="106195"/>
                </a:cubicBezTo>
                <a:lnTo>
                  <a:pt x="7011833" y="0"/>
                </a:lnTo>
                <a:lnTo>
                  <a:pt x="7295506" y="0"/>
                </a:lnTo>
                <a:lnTo>
                  <a:pt x="7291332" y="88231"/>
                </a:lnTo>
                <a:cubicBezTo>
                  <a:pt x="7282459" y="179366"/>
                  <a:pt x="7260278" y="262615"/>
                  <a:pt x="7224788" y="337976"/>
                </a:cubicBezTo>
                <a:cubicBezTo>
                  <a:pt x="7177467" y="438459"/>
                  <a:pt x="7107946" y="517326"/>
                  <a:pt x="7016228" y="574577"/>
                </a:cubicBezTo>
                <a:cubicBezTo>
                  <a:pt x="6924508" y="631829"/>
                  <a:pt x="6814970" y="660455"/>
                  <a:pt x="6687615" y="660455"/>
                </a:cubicBezTo>
                <a:cubicBezTo>
                  <a:pt x="6559091" y="660455"/>
                  <a:pt x="6449846" y="633289"/>
                  <a:pt x="6359880" y="578959"/>
                </a:cubicBezTo>
                <a:cubicBezTo>
                  <a:pt x="6269912" y="524628"/>
                  <a:pt x="6201853" y="449851"/>
                  <a:pt x="6155701" y="354626"/>
                </a:cubicBezTo>
                <a:cubicBezTo>
                  <a:pt x="6109549" y="259402"/>
                  <a:pt x="6086474" y="150448"/>
                  <a:pt x="6086474" y="27766"/>
                </a:cubicBezTo>
                <a:close/>
                <a:moveTo>
                  <a:pt x="5006263" y="0"/>
                </a:moveTo>
                <a:lnTo>
                  <a:pt x="5756148" y="0"/>
                </a:lnTo>
                <a:lnTo>
                  <a:pt x="5753637" y="3230"/>
                </a:lnTo>
                <a:cubicBezTo>
                  <a:pt x="5732387" y="23677"/>
                  <a:pt x="5707595" y="41787"/>
                  <a:pt x="5679261" y="57560"/>
                </a:cubicBezTo>
                <a:lnTo>
                  <a:pt x="5844005" y="366018"/>
                </a:lnTo>
                <a:cubicBezTo>
                  <a:pt x="5865036" y="406912"/>
                  <a:pt x="5885775" y="434077"/>
                  <a:pt x="5906222" y="447514"/>
                </a:cubicBezTo>
                <a:cubicBezTo>
                  <a:pt x="5926670" y="460951"/>
                  <a:pt x="5955003" y="467669"/>
                  <a:pt x="5991224" y="467669"/>
                </a:cubicBezTo>
                <a:lnTo>
                  <a:pt x="6022770" y="467669"/>
                </a:lnTo>
                <a:lnTo>
                  <a:pt x="6022770" y="623650"/>
                </a:lnTo>
                <a:lnTo>
                  <a:pt x="5670498" y="623650"/>
                </a:lnTo>
                <a:lnTo>
                  <a:pt x="5428639" y="118901"/>
                </a:lnTo>
                <a:lnTo>
                  <a:pt x="5258637" y="118901"/>
                </a:lnTo>
                <a:lnTo>
                  <a:pt x="5258637" y="402823"/>
                </a:lnTo>
                <a:cubicBezTo>
                  <a:pt x="5258637" y="429696"/>
                  <a:pt x="5264187" y="447222"/>
                  <a:pt x="5275286" y="455401"/>
                </a:cubicBezTo>
                <a:cubicBezTo>
                  <a:pt x="5286386" y="463579"/>
                  <a:pt x="5310046" y="467669"/>
                  <a:pt x="5346267" y="467669"/>
                </a:cubicBezTo>
                <a:lnTo>
                  <a:pt x="5376061" y="467669"/>
                </a:lnTo>
                <a:lnTo>
                  <a:pt x="5376061" y="623650"/>
                </a:lnTo>
                <a:lnTo>
                  <a:pt x="4888838" y="623650"/>
                </a:lnTo>
                <a:lnTo>
                  <a:pt x="4888838" y="467669"/>
                </a:lnTo>
                <a:lnTo>
                  <a:pt x="4916880" y="467669"/>
                </a:lnTo>
                <a:cubicBezTo>
                  <a:pt x="4943753" y="467669"/>
                  <a:pt x="4963323" y="465916"/>
                  <a:pt x="4975592" y="462411"/>
                </a:cubicBezTo>
                <a:cubicBezTo>
                  <a:pt x="4987860" y="458906"/>
                  <a:pt x="4996039" y="452480"/>
                  <a:pt x="5000128" y="443132"/>
                </a:cubicBezTo>
                <a:cubicBezTo>
                  <a:pt x="5004217" y="433785"/>
                  <a:pt x="5006263" y="418596"/>
                  <a:pt x="5006263" y="397565"/>
                </a:cubicBezTo>
                <a:close/>
                <a:moveTo>
                  <a:pt x="3840402" y="0"/>
                </a:moveTo>
                <a:lnTo>
                  <a:pt x="4120051" y="0"/>
                </a:lnTo>
                <a:lnTo>
                  <a:pt x="4218431" y="299419"/>
                </a:lnTo>
                <a:lnTo>
                  <a:pt x="4221936" y="299419"/>
                </a:lnTo>
                <a:lnTo>
                  <a:pt x="4323307" y="0"/>
                </a:lnTo>
                <a:lnTo>
                  <a:pt x="4554288" y="0"/>
                </a:lnTo>
                <a:lnTo>
                  <a:pt x="4327092" y="635918"/>
                </a:lnTo>
                <a:lnTo>
                  <a:pt x="4062450" y="635918"/>
                </a:lnTo>
                <a:close/>
                <a:moveTo>
                  <a:pt x="2670885" y="0"/>
                </a:moveTo>
                <a:lnTo>
                  <a:pt x="3364915" y="0"/>
                </a:lnTo>
                <a:lnTo>
                  <a:pt x="3364915" y="196016"/>
                </a:lnTo>
                <a:lnTo>
                  <a:pt x="3173881" y="196016"/>
                </a:lnTo>
                <a:lnTo>
                  <a:pt x="3173881" y="131170"/>
                </a:lnTo>
                <a:cubicBezTo>
                  <a:pt x="3173881" y="117149"/>
                  <a:pt x="3170960" y="107509"/>
                  <a:pt x="3165119" y="102252"/>
                </a:cubicBezTo>
                <a:cubicBezTo>
                  <a:pt x="3159276" y="96994"/>
                  <a:pt x="3150513" y="94365"/>
                  <a:pt x="3138829" y="94365"/>
                </a:cubicBezTo>
                <a:lnTo>
                  <a:pt x="2939033" y="94365"/>
                </a:lnTo>
                <a:lnTo>
                  <a:pt x="2939033" y="436122"/>
                </a:lnTo>
                <a:lnTo>
                  <a:pt x="3222954" y="436122"/>
                </a:lnTo>
                <a:cubicBezTo>
                  <a:pt x="3250996" y="436122"/>
                  <a:pt x="3270858" y="433493"/>
                  <a:pt x="3282543" y="428235"/>
                </a:cubicBezTo>
                <a:cubicBezTo>
                  <a:pt x="3294226" y="422977"/>
                  <a:pt x="3301237" y="414799"/>
                  <a:pt x="3303573" y="403699"/>
                </a:cubicBezTo>
                <a:cubicBezTo>
                  <a:pt x="3305911" y="392599"/>
                  <a:pt x="3307079" y="373613"/>
                  <a:pt x="3307079" y="346739"/>
                </a:cubicBezTo>
                <a:lnTo>
                  <a:pt x="3307079" y="287151"/>
                </a:lnTo>
                <a:lnTo>
                  <a:pt x="3506876" y="287151"/>
                </a:lnTo>
                <a:lnTo>
                  <a:pt x="3506876" y="623650"/>
                </a:lnTo>
                <a:lnTo>
                  <a:pt x="2555213" y="623650"/>
                </a:lnTo>
                <a:lnTo>
                  <a:pt x="2555213" y="467669"/>
                </a:lnTo>
                <a:lnTo>
                  <a:pt x="2588513" y="467669"/>
                </a:lnTo>
                <a:cubicBezTo>
                  <a:pt x="2622396" y="467669"/>
                  <a:pt x="2644596" y="463871"/>
                  <a:pt x="2655112" y="456277"/>
                </a:cubicBezTo>
                <a:cubicBezTo>
                  <a:pt x="2665627" y="448682"/>
                  <a:pt x="2670885" y="430280"/>
                  <a:pt x="2670885" y="401070"/>
                </a:cubicBezTo>
                <a:close/>
                <a:moveTo>
                  <a:pt x="1318336" y="0"/>
                </a:moveTo>
                <a:lnTo>
                  <a:pt x="2291029" y="0"/>
                </a:lnTo>
                <a:lnTo>
                  <a:pt x="2291029" y="394060"/>
                </a:lnTo>
                <a:cubicBezTo>
                  <a:pt x="2291029" y="424438"/>
                  <a:pt x="2296287" y="444301"/>
                  <a:pt x="2306802" y="453648"/>
                </a:cubicBezTo>
                <a:cubicBezTo>
                  <a:pt x="2317318" y="462995"/>
                  <a:pt x="2339518" y="467669"/>
                  <a:pt x="2373401" y="467669"/>
                </a:cubicBezTo>
                <a:lnTo>
                  <a:pt x="2410206" y="467669"/>
                </a:lnTo>
                <a:lnTo>
                  <a:pt x="2410206" y="623650"/>
                </a:lnTo>
                <a:lnTo>
                  <a:pt x="1901952" y="623650"/>
                </a:lnTo>
                <a:lnTo>
                  <a:pt x="1901952" y="467669"/>
                </a:lnTo>
                <a:lnTo>
                  <a:pt x="1929994" y="467669"/>
                </a:lnTo>
                <a:cubicBezTo>
                  <a:pt x="1968551" y="467669"/>
                  <a:pt x="1993379" y="463579"/>
                  <a:pt x="2004479" y="455401"/>
                </a:cubicBezTo>
                <a:cubicBezTo>
                  <a:pt x="2015579" y="447222"/>
                  <a:pt x="2021128" y="427943"/>
                  <a:pt x="2021128" y="397565"/>
                </a:cubicBezTo>
                <a:lnTo>
                  <a:pt x="2021128" y="78592"/>
                </a:lnTo>
                <a:lnTo>
                  <a:pt x="1586484" y="78592"/>
                </a:lnTo>
                <a:lnTo>
                  <a:pt x="1586484" y="402823"/>
                </a:lnTo>
                <a:cubicBezTo>
                  <a:pt x="1586484" y="428527"/>
                  <a:pt x="1592618" y="445761"/>
                  <a:pt x="1604886" y="454524"/>
                </a:cubicBezTo>
                <a:cubicBezTo>
                  <a:pt x="1617155" y="463287"/>
                  <a:pt x="1640230" y="467669"/>
                  <a:pt x="1674114" y="467669"/>
                </a:cubicBezTo>
                <a:lnTo>
                  <a:pt x="1707413" y="467669"/>
                </a:lnTo>
                <a:lnTo>
                  <a:pt x="1707413" y="623650"/>
                </a:lnTo>
                <a:lnTo>
                  <a:pt x="1199159" y="623650"/>
                </a:lnTo>
                <a:lnTo>
                  <a:pt x="1199159" y="467669"/>
                </a:lnTo>
                <a:lnTo>
                  <a:pt x="1234211" y="467669"/>
                </a:lnTo>
                <a:cubicBezTo>
                  <a:pt x="1269263" y="467669"/>
                  <a:pt x="1292046" y="463287"/>
                  <a:pt x="1302563" y="454524"/>
                </a:cubicBezTo>
                <a:cubicBezTo>
                  <a:pt x="1313077" y="445761"/>
                  <a:pt x="1318336" y="426191"/>
                  <a:pt x="1318336" y="395812"/>
                </a:cubicBezTo>
                <a:close/>
                <a:moveTo>
                  <a:pt x="1081" y="0"/>
                </a:moveTo>
                <a:lnTo>
                  <a:pt x="275508" y="0"/>
                </a:lnTo>
                <a:lnTo>
                  <a:pt x="283099" y="120052"/>
                </a:lnTo>
                <a:cubicBezTo>
                  <a:pt x="298982" y="233642"/>
                  <a:pt x="338690" y="311249"/>
                  <a:pt x="402222" y="352873"/>
                </a:cubicBezTo>
                <a:cubicBezTo>
                  <a:pt x="486931" y="408373"/>
                  <a:pt x="566674" y="436122"/>
                  <a:pt x="641451" y="436122"/>
                </a:cubicBezTo>
                <a:cubicBezTo>
                  <a:pt x="710387" y="436122"/>
                  <a:pt x="778446" y="424146"/>
                  <a:pt x="845629" y="400194"/>
                </a:cubicBezTo>
                <a:cubicBezTo>
                  <a:pt x="912812" y="376241"/>
                  <a:pt x="975030" y="343818"/>
                  <a:pt x="1032281" y="302924"/>
                </a:cubicBezTo>
                <a:lnTo>
                  <a:pt x="1032281" y="529010"/>
                </a:lnTo>
                <a:cubicBezTo>
                  <a:pt x="904926" y="616640"/>
                  <a:pt x="761212" y="660455"/>
                  <a:pt x="601142" y="660455"/>
                </a:cubicBezTo>
                <a:cubicBezTo>
                  <a:pt x="456260" y="660455"/>
                  <a:pt x="338836" y="628324"/>
                  <a:pt x="248869" y="564062"/>
                </a:cubicBezTo>
                <a:cubicBezTo>
                  <a:pt x="158902" y="499800"/>
                  <a:pt x="94932" y="419472"/>
                  <a:pt x="56959" y="323079"/>
                </a:cubicBezTo>
                <a:cubicBezTo>
                  <a:pt x="18986" y="226686"/>
                  <a:pt x="0" y="126496"/>
                  <a:pt x="0" y="2250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B2A3E9A-4D03-99B4-DF7C-D5501EF9BBB0}"/>
              </a:ext>
            </a:extLst>
          </p:cNvPr>
          <p:cNvSpPr/>
          <p:nvPr/>
        </p:nvSpPr>
        <p:spPr>
          <a:xfrm>
            <a:off x="3343275" y="1032044"/>
            <a:ext cx="5486400" cy="457200"/>
          </a:xfrm>
          <a:custGeom>
            <a:avLst/>
            <a:gdLst>
              <a:gd name="connsiteX0" fmla="*/ 5257556 w 8634739"/>
              <a:gd name="connsiteY0" fmla="*/ 217323 h 629459"/>
              <a:gd name="connsiteX1" fmla="*/ 5257556 w 8634739"/>
              <a:gd name="connsiteY1" fmla="*/ 571348 h 629459"/>
              <a:gd name="connsiteX2" fmla="*/ 5389001 w 8634739"/>
              <a:gd name="connsiteY2" fmla="*/ 571348 h 629459"/>
              <a:gd name="connsiteX3" fmla="*/ 5594055 w 8634739"/>
              <a:gd name="connsiteY3" fmla="*/ 390830 h 629459"/>
              <a:gd name="connsiteX4" fmla="*/ 5544106 w 8634739"/>
              <a:gd name="connsiteY4" fmla="*/ 261138 h 629459"/>
              <a:gd name="connsiteX5" fmla="*/ 5396011 w 8634739"/>
              <a:gd name="connsiteY5" fmla="*/ 217323 h 629459"/>
              <a:gd name="connsiteX6" fmla="*/ 8184321 w 8634739"/>
              <a:gd name="connsiteY6" fmla="*/ 36805 h 629459"/>
              <a:gd name="connsiteX7" fmla="*/ 8634739 w 8634739"/>
              <a:gd name="connsiteY7" fmla="*/ 36805 h 629459"/>
              <a:gd name="connsiteX8" fmla="*/ 8634739 w 8634739"/>
              <a:gd name="connsiteY8" fmla="*/ 192786 h 629459"/>
              <a:gd name="connsiteX9" fmla="*/ 8596182 w 8634739"/>
              <a:gd name="connsiteY9" fmla="*/ 192786 h 629459"/>
              <a:gd name="connsiteX10" fmla="*/ 8530459 w 8634739"/>
              <a:gd name="connsiteY10" fmla="*/ 206807 h 629459"/>
              <a:gd name="connsiteX11" fmla="*/ 8515563 w 8634739"/>
              <a:gd name="connsiteY11" fmla="*/ 264643 h 629459"/>
              <a:gd name="connsiteX12" fmla="*/ 8515563 w 8634739"/>
              <a:gd name="connsiteY12" fmla="*/ 629459 h 629459"/>
              <a:gd name="connsiteX13" fmla="*/ 8298240 w 8634739"/>
              <a:gd name="connsiteY13" fmla="*/ 629459 h 629459"/>
              <a:gd name="connsiteX14" fmla="*/ 8298240 w 8634739"/>
              <a:gd name="connsiteY14" fmla="*/ 266395 h 629459"/>
              <a:gd name="connsiteX15" fmla="*/ 8280714 w 8634739"/>
              <a:gd name="connsiteY15" fmla="*/ 206807 h 629459"/>
              <a:gd name="connsiteX16" fmla="*/ 8208857 w 8634739"/>
              <a:gd name="connsiteY16" fmla="*/ 192786 h 629459"/>
              <a:gd name="connsiteX17" fmla="*/ 8184321 w 8634739"/>
              <a:gd name="connsiteY17" fmla="*/ 192786 h 629459"/>
              <a:gd name="connsiteX18" fmla="*/ 7449981 w 8634739"/>
              <a:gd name="connsiteY18" fmla="*/ 36805 h 629459"/>
              <a:gd name="connsiteX19" fmla="*/ 7895143 w 8634739"/>
              <a:gd name="connsiteY19" fmla="*/ 36805 h 629459"/>
              <a:gd name="connsiteX20" fmla="*/ 8194092 w 8634739"/>
              <a:gd name="connsiteY20" fmla="*/ 629459 h 629459"/>
              <a:gd name="connsiteX21" fmla="*/ 7923811 w 8634739"/>
              <a:gd name="connsiteY21" fmla="*/ 629459 h 629459"/>
              <a:gd name="connsiteX22" fmla="*/ 7789986 w 8634739"/>
              <a:gd name="connsiteY22" fmla="*/ 371551 h 629459"/>
              <a:gd name="connsiteX23" fmla="*/ 7786481 w 8634739"/>
              <a:gd name="connsiteY23" fmla="*/ 371551 h 629459"/>
              <a:gd name="connsiteX24" fmla="*/ 7786481 w 8634739"/>
              <a:gd name="connsiteY24" fmla="*/ 629459 h 629459"/>
              <a:gd name="connsiteX25" fmla="*/ 7567406 w 8634739"/>
              <a:gd name="connsiteY25" fmla="*/ 629459 h 629459"/>
              <a:gd name="connsiteX26" fmla="*/ 7567406 w 8634739"/>
              <a:gd name="connsiteY26" fmla="*/ 264643 h 629459"/>
              <a:gd name="connsiteX27" fmla="*/ 7551633 w 8634739"/>
              <a:gd name="connsiteY27" fmla="*/ 206807 h 629459"/>
              <a:gd name="connsiteX28" fmla="*/ 7481529 w 8634739"/>
              <a:gd name="connsiteY28" fmla="*/ 192786 h 629459"/>
              <a:gd name="connsiteX29" fmla="*/ 7449981 w 8634739"/>
              <a:gd name="connsiteY29" fmla="*/ 192786 h 629459"/>
              <a:gd name="connsiteX30" fmla="*/ 4887757 w 8634739"/>
              <a:gd name="connsiteY30" fmla="*/ 36805 h 629459"/>
              <a:gd name="connsiteX31" fmla="*/ 5425805 w 8634739"/>
              <a:gd name="connsiteY31" fmla="*/ 36805 h 629459"/>
              <a:gd name="connsiteX32" fmla="*/ 5626478 w 8634739"/>
              <a:gd name="connsiteY32" fmla="*/ 60465 h 629459"/>
              <a:gd name="connsiteX33" fmla="*/ 5751789 w 8634739"/>
              <a:gd name="connsiteY33" fmla="*/ 133198 h 629459"/>
              <a:gd name="connsiteX34" fmla="*/ 5823646 w 8634739"/>
              <a:gd name="connsiteY34" fmla="*/ 244488 h 629459"/>
              <a:gd name="connsiteX35" fmla="*/ 5848182 w 8634739"/>
              <a:gd name="connsiteY35" fmla="*/ 385572 h 629459"/>
              <a:gd name="connsiteX36" fmla="*/ 5805682 w 8634739"/>
              <a:gd name="connsiteY36" fmla="*/ 564337 h 629459"/>
              <a:gd name="connsiteX37" fmla="*/ 5755067 w 8634739"/>
              <a:gd name="connsiteY37" fmla="*/ 629459 h 629459"/>
              <a:gd name="connsiteX38" fmla="*/ 5005182 w 8634739"/>
              <a:gd name="connsiteY38" fmla="*/ 629459 h 629459"/>
              <a:gd name="connsiteX39" fmla="*/ 5005182 w 8634739"/>
              <a:gd name="connsiteY39" fmla="*/ 261138 h 629459"/>
              <a:gd name="connsiteX40" fmla="*/ 4987655 w 8634739"/>
              <a:gd name="connsiteY40" fmla="*/ 206807 h 629459"/>
              <a:gd name="connsiteX41" fmla="*/ 4922809 w 8634739"/>
              <a:gd name="connsiteY41" fmla="*/ 192786 h 629459"/>
              <a:gd name="connsiteX42" fmla="*/ 4887757 w 8634739"/>
              <a:gd name="connsiteY42" fmla="*/ 192786 h 629459"/>
              <a:gd name="connsiteX43" fmla="*/ 4343537 w 8634739"/>
              <a:gd name="connsiteY43" fmla="*/ 36805 h 629459"/>
              <a:gd name="connsiteX44" fmla="*/ 4804471 w 8634739"/>
              <a:gd name="connsiteY44" fmla="*/ 36805 h 629459"/>
              <a:gd name="connsiteX45" fmla="*/ 4804471 w 8634739"/>
              <a:gd name="connsiteY45" fmla="*/ 192786 h 629459"/>
              <a:gd name="connsiteX46" fmla="*/ 4776429 w 8634739"/>
              <a:gd name="connsiteY46" fmla="*/ 192786 h 629459"/>
              <a:gd name="connsiteX47" fmla="*/ 4711583 w 8634739"/>
              <a:gd name="connsiteY47" fmla="*/ 214694 h 629459"/>
              <a:gd name="connsiteX48" fmla="*/ 4674779 w 8634739"/>
              <a:gd name="connsiteY48" fmla="*/ 289179 h 629459"/>
              <a:gd name="connsiteX49" fmla="*/ 4553207 w 8634739"/>
              <a:gd name="connsiteY49" fmla="*/ 629459 h 629459"/>
              <a:gd name="connsiteX50" fmla="*/ 4322226 w 8634739"/>
              <a:gd name="connsiteY50" fmla="*/ 629459 h 629459"/>
              <a:gd name="connsiteX51" fmla="*/ 4410136 w 8634739"/>
              <a:gd name="connsiteY51" fmla="*/ 369799 h 629459"/>
              <a:gd name="connsiteX52" fmla="*/ 4427662 w 8634739"/>
              <a:gd name="connsiteY52" fmla="*/ 319850 h 629459"/>
              <a:gd name="connsiteX53" fmla="*/ 4443435 w 8634739"/>
              <a:gd name="connsiteY53" fmla="*/ 267272 h 629459"/>
              <a:gd name="connsiteX54" fmla="*/ 4446940 w 8634739"/>
              <a:gd name="connsiteY54" fmla="*/ 240106 h 629459"/>
              <a:gd name="connsiteX55" fmla="*/ 4385599 w 8634739"/>
              <a:gd name="connsiteY55" fmla="*/ 192786 h 629459"/>
              <a:gd name="connsiteX56" fmla="*/ 4343537 w 8634739"/>
              <a:gd name="connsiteY56" fmla="*/ 192786 h 629459"/>
              <a:gd name="connsiteX57" fmla="*/ 3589919 w 8634739"/>
              <a:gd name="connsiteY57" fmla="*/ 36805 h 629459"/>
              <a:gd name="connsiteX58" fmla="*/ 4101679 w 8634739"/>
              <a:gd name="connsiteY58" fmla="*/ 36805 h 629459"/>
              <a:gd name="connsiteX59" fmla="*/ 4101679 w 8634739"/>
              <a:gd name="connsiteY59" fmla="*/ 192786 h 629459"/>
              <a:gd name="connsiteX60" fmla="*/ 4049100 w 8634739"/>
              <a:gd name="connsiteY60" fmla="*/ 192786 h 629459"/>
              <a:gd name="connsiteX61" fmla="*/ 3993017 w 8634739"/>
              <a:gd name="connsiteY61" fmla="*/ 229591 h 629459"/>
              <a:gd name="connsiteX62" fmla="*/ 4015801 w 8634739"/>
              <a:gd name="connsiteY62" fmla="*/ 315468 h 629459"/>
              <a:gd name="connsiteX63" fmla="*/ 4118970 w 8634739"/>
              <a:gd name="connsiteY63" fmla="*/ 629459 h 629459"/>
              <a:gd name="connsiteX64" fmla="*/ 3839321 w 8634739"/>
              <a:gd name="connsiteY64" fmla="*/ 629459 h 629459"/>
              <a:gd name="connsiteX65" fmla="*/ 3726622 w 8634739"/>
              <a:gd name="connsiteY65" fmla="*/ 306705 h 629459"/>
              <a:gd name="connsiteX66" fmla="*/ 3694199 w 8634739"/>
              <a:gd name="connsiteY66" fmla="*/ 230467 h 629459"/>
              <a:gd name="connsiteX67" fmla="*/ 3664405 w 8634739"/>
              <a:gd name="connsiteY67" fmla="*/ 199797 h 629459"/>
              <a:gd name="connsiteX68" fmla="*/ 3616208 w 8634739"/>
              <a:gd name="connsiteY68" fmla="*/ 192786 h 629459"/>
              <a:gd name="connsiteX69" fmla="*/ 3589919 w 8634739"/>
              <a:gd name="connsiteY69" fmla="*/ 192786 h 629459"/>
              <a:gd name="connsiteX70" fmla="*/ 2554132 w 8634739"/>
              <a:gd name="connsiteY70" fmla="*/ 36805 h 629459"/>
              <a:gd name="connsiteX71" fmla="*/ 3484763 w 8634739"/>
              <a:gd name="connsiteY71" fmla="*/ 36805 h 629459"/>
              <a:gd name="connsiteX72" fmla="*/ 3484763 w 8634739"/>
              <a:gd name="connsiteY72" fmla="*/ 355778 h 629459"/>
              <a:gd name="connsiteX73" fmla="*/ 3284967 w 8634739"/>
              <a:gd name="connsiteY73" fmla="*/ 355778 h 629459"/>
              <a:gd name="connsiteX74" fmla="*/ 3284967 w 8634739"/>
              <a:gd name="connsiteY74" fmla="*/ 310210 h 629459"/>
              <a:gd name="connsiteX75" fmla="*/ 3280585 w 8634739"/>
              <a:gd name="connsiteY75" fmla="*/ 258509 h 629459"/>
              <a:gd name="connsiteX76" fmla="*/ 3259554 w 8634739"/>
              <a:gd name="connsiteY76" fmla="*/ 233972 h 629459"/>
              <a:gd name="connsiteX77" fmla="*/ 3206100 w 8634739"/>
              <a:gd name="connsiteY77" fmla="*/ 226086 h 629459"/>
              <a:gd name="connsiteX78" fmla="*/ 2937952 w 8634739"/>
              <a:gd name="connsiteY78" fmla="*/ 226086 h 629459"/>
              <a:gd name="connsiteX79" fmla="*/ 2937952 w 8634739"/>
              <a:gd name="connsiteY79" fmla="*/ 532791 h 629459"/>
              <a:gd name="connsiteX80" fmla="*/ 3141253 w 8634739"/>
              <a:gd name="connsiteY80" fmla="*/ 532791 h 629459"/>
              <a:gd name="connsiteX81" fmla="*/ 3168419 w 8634739"/>
              <a:gd name="connsiteY81" fmla="*/ 523151 h 629459"/>
              <a:gd name="connsiteX82" fmla="*/ 3172800 w 8634739"/>
              <a:gd name="connsiteY82" fmla="*/ 476707 h 629459"/>
              <a:gd name="connsiteX83" fmla="*/ 3172800 w 8634739"/>
              <a:gd name="connsiteY83" fmla="*/ 439903 h 629459"/>
              <a:gd name="connsiteX84" fmla="*/ 3363834 w 8634739"/>
              <a:gd name="connsiteY84" fmla="*/ 439903 h 629459"/>
              <a:gd name="connsiteX85" fmla="*/ 3363834 w 8634739"/>
              <a:gd name="connsiteY85" fmla="*/ 629459 h 629459"/>
              <a:gd name="connsiteX86" fmla="*/ 2669804 w 8634739"/>
              <a:gd name="connsiteY86" fmla="*/ 629459 h 629459"/>
              <a:gd name="connsiteX87" fmla="*/ 2669804 w 8634739"/>
              <a:gd name="connsiteY87" fmla="*/ 261138 h 629459"/>
              <a:gd name="connsiteX88" fmla="*/ 2654031 w 8634739"/>
              <a:gd name="connsiteY88" fmla="*/ 206807 h 629459"/>
              <a:gd name="connsiteX89" fmla="*/ 2592690 w 8634739"/>
              <a:gd name="connsiteY89" fmla="*/ 192786 h 629459"/>
              <a:gd name="connsiteX90" fmla="*/ 2554132 w 8634739"/>
              <a:gd name="connsiteY90" fmla="*/ 192786 h 629459"/>
              <a:gd name="connsiteX91" fmla="*/ 1198078 w 8634739"/>
              <a:gd name="connsiteY91" fmla="*/ 36805 h 629459"/>
              <a:gd name="connsiteX92" fmla="*/ 1706332 w 8634739"/>
              <a:gd name="connsiteY92" fmla="*/ 36805 h 629459"/>
              <a:gd name="connsiteX93" fmla="*/ 1706332 w 8634739"/>
              <a:gd name="connsiteY93" fmla="*/ 192786 h 629459"/>
              <a:gd name="connsiteX94" fmla="*/ 1667775 w 8634739"/>
              <a:gd name="connsiteY94" fmla="*/ 192786 h 629459"/>
              <a:gd name="connsiteX95" fmla="*/ 1602053 w 8634739"/>
              <a:gd name="connsiteY95" fmla="*/ 207683 h 629459"/>
              <a:gd name="connsiteX96" fmla="*/ 1585403 w 8634739"/>
              <a:gd name="connsiteY96" fmla="*/ 266395 h 629459"/>
              <a:gd name="connsiteX97" fmla="*/ 1585403 w 8634739"/>
              <a:gd name="connsiteY97" fmla="*/ 504749 h 629459"/>
              <a:gd name="connsiteX98" fmla="*/ 2020048 w 8634739"/>
              <a:gd name="connsiteY98" fmla="*/ 504749 h 629459"/>
              <a:gd name="connsiteX99" fmla="*/ 2020048 w 8634739"/>
              <a:gd name="connsiteY99" fmla="*/ 266395 h 629459"/>
              <a:gd name="connsiteX100" fmla="*/ 2005151 w 8634739"/>
              <a:gd name="connsiteY100" fmla="*/ 209436 h 629459"/>
              <a:gd name="connsiteX101" fmla="*/ 1937675 w 8634739"/>
              <a:gd name="connsiteY101" fmla="*/ 192786 h 629459"/>
              <a:gd name="connsiteX102" fmla="*/ 1900871 w 8634739"/>
              <a:gd name="connsiteY102" fmla="*/ 192786 h 629459"/>
              <a:gd name="connsiteX103" fmla="*/ 1900871 w 8634739"/>
              <a:gd name="connsiteY103" fmla="*/ 36805 h 629459"/>
              <a:gd name="connsiteX104" fmla="*/ 2409125 w 8634739"/>
              <a:gd name="connsiteY104" fmla="*/ 36805 h 629459"/>
              <a:gd name="connsiteX105" fmla="*/ 2409125 w 8634739"/>
              <a:gd name="connsiteY105" fmla="*/ 192786 h 629459"/>
              <a:gd name="connsiteX106" fmla="*/ 2372320 w 8634739"/>
              <a:gd name="connsiteY106" fmla="*/ 192786 h 629459"/>
              <a:gd name="connsiteX107" fmla="*/ 2306598 w 8634739"/>
              <a:gd name="connsiteY107" fmla="*/ 205054 h 629459"/>
              <a:gd name="connsiteX108" fmla="*/ 2289948 w 8634739"/>
              <a:gd name="connsiteY108" fmla="*/ 266395 h 629459"/>
              <a:gd name="connsiteX109" fmla="*/ 2289948 w 8634739"/>
              <a:gd name="connsiteY109" fmla="*/ 629459 h 629459"/>
              <a:gd name="connsiteX110" fmla="*/ 1317255 w 8634739"/>
              <a:gd name="connsiteY110" fmla="*/ 629459 h 629459"/>
              <a:gd name="connsiteX111" fmla="*/ 1317255 w 8634739"/>
              <a:gd name="connsiteY111" fmla="*/ 269901 h 629459"/>
              <a:gd name="connsiteX112" fmla="*/ 1303234 w 8634739"/>
              <a:gd name="connsiteY112" fmla="*/ 209436 h 629459"/>
              <a:gd name="connsiteX113" fmla="*/ 1240141 w 8634739"/>
              <a:gd name="connsiteY113" fmla="*/ 192786 h 629459"/>
              <a:gd name="connsiteX114" fmla="*/ 1198078 w 8634739"/>
              <a:gd name="connsiteY114" fmla="*/ 192786 h 629459"/>
              <a:gd name="connsiteX115" fmla="*/ 6700555 w 8634739"/>
              <a:gd name="connsiteY115" fmla="*/ 0 h 629459"/>
              <a:gd name="connsiteX116" fmla="*/ 7020405 w 8634739"/>
              <a:gd name="connsiteY116" fmla="*/ 76238 h 629459"/>
              <a:gd name="connsiteX117" fmla="*/ 7224583 w 8634739"/>
              <a:gd name="connsiteY117" fmla="*/ 292684 h 629459"/>
              <a:gd name="connsiteX118" fmla="*/ 7294687 w 8634739"/>
              <a:gd name="connsiteY118" fmla="*/ 623926 h 629459"/>
              <a:gd name="connsiteX119" fmla="*/ 7294425 w 8634739"/>
              <a:gd name="connsiteY119" fmla="*/ 629459 h 629459"/>
              <a:gd name="connsiteX120" fmla="*/ 7010752 w 8634739"/>
              <a:gd name="connsiteY120" fmla="*/ 629459 h 629459"/>
              <a:gd name="connsiteX121" fmla="*/ 7010765 w 8634739"/>
              <a:gd name="connsiteY121" fmla="*/ 629184 h 629459"/>
              <a:gd name="connsiteX122" fmla="*/ 6929269 w 8634739"/>
              <a:gd name="connsiteY122" fmla="*/ 304076 h 629459"/>
              <a:gd name="connsiteX123" fmla="*/ 6691792 w 8634739"/>
              <a:gd name="connsiteY123" fmla="*/ 192786 h 629459"/>
              <a:gd name="connsiteX124" fmla="*/ 6442047 w 8634739"/>
              <a:gd name="connsiteY124" fmla="*/ 325107 h 629459"/>
              <a:gd name="connsiteX125" fmla="*/ 6370574 w 8634739"/>
              <a:gd name="connsiteY125" fmla="*/ 558587 h 629459"/>
              <a:gd name="connsiteX126" fmla="*/ 6366958 w 8634739"/>
              <a:gd name="connsiteY126" fmla="*/ 629459 h 629459"/>
              <a:gd name="connsiteX127" fmla="*/ 6086719 w 8634739"/>
              <a:gd name="connsiteY127" fmla="*/ 629459 h 629459"/>
              <a:gd name="connsiteX128" fmla="*/ 6089829 w 8634739"/>
              <a:gd name="connsiteY128" fmla="*/ 564338 h 629459"/>
              <a:gd name="connsiteX129" fmla="*/ 6156373 w 8634739"/>
              <a:gd name="connsiteY129" fmla="*/ 317221 h 629459"/>
              <a:gd name="connsiteX130" fmla="*/ 6365809 w 8634739"/>
              <a:gd name="connsiteY130" fmla="*/ 84125 h 629459"/>
              <a:gd name="connsiteX131" fmla="*/ 6700555 w 8634739"/>
              <a:gd name="connsiteY131" fmla="*/ 0 h 629459"/>
              <a:gd name="connsiteX132" fmla="*/ 626350 w 8634739"/>
              <a:gd name="connsiteY132" fmla="*/ 0 h 629459"/>
              <a:gd name="connsiteX133" fmla="*/ 840167 w 8634739"/>
              <a:gd name="connsiteY133" fmla="*/ 22784 h 629459"/>
              <a:gd name="connsiteX134" fmla="*/ 1036458 w 8634739"/>
              <a:gd name="connsiteY134" fmla="*/ 96393 h 629459"/>
              <a:gd name="connsiteX135" fmla="*/ 1036458 w 8634739"/>
              <a:gd name="connsiteY135" fmla="*/ 448666 h 629459"/>
              <a:gd name="connsiteX136" fmla="*/ 810373 w 8634739"/>
              <a:gd name="connsiteY136" fmla="*/ 448666 h 629459"/>
              <a:gd name="connsiteX137" fmla="*/ 810373 w 8634739"/>
              <a:gd name="connsiteY137" fmla="*/ 399593 h 629459"/>
              <a:gd name="connsiteX138" fmla="*/ 796352 w 8634739"/>
              <a:gd name="connsiteY138" fmla="*/ 269901 h 629459"/>
              <a:gd name="connsiteX139" fmla="*/ 729753 w 8634739"/>
              <a:gd name="connsiteY139" fmla="*/ 201549 h 629459"/>
              <a:gd name="connsiteX140" fmla="*/ 608824 w 8634739"/>
              <a:gd name="connsiteY140" fmla="*/ 175260 h 629459"/>
              <a:gd name="connsiteX141" fmla="*/ 354697 w 8634739"/>
              <a:gd name="connsiteY141" fmla="*/ 304076 h 629459"/>
              <a:gd name="connsiteX142" fmla="*/ 274077 w 8634739"/>
              <a:gd name="connsiteY142" fmla="*/ 623926 h 629459"/>
              <a:gd name="connsiteX143" fmla="*/ 274427 w 8634739"/>
              <a:gd name="connsiteY143" fmla="*/ 629459 h 629459"/>
              <a:gd name="connsiteX144" fmla="*/ 0 w 8634739"/>
              <a:gd name="connsiteY144" fmla="*/ 629459 h 629459"/>
              <a:gd name="connsiteX145" fmla="*/ 2972 w 8634739"/>
              <a:gd name="connsiteY145" fmla="*/ 567569 h 629459"/>
              <a:gd name="connsiteX146" fmla="*/ 63765 w 8634739"/>
              <a:gd name="connsiteY146" fmla="*/ 332118 h 629459"/>
              <a:gd name="connsiteX147" fmla="*/ 269695 w 8634739"/>
              <a:gd name="connsiteY147" fmla="*/ 92012 h 629459"/>
              <a:gd name="connsiteX148" fmla="*/ 626350 w 8634739"/>
              <a:gd name="connsiteY148" fmla="*/ 0 h 62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8634739" h="629459">
                <a:moveTo>
                  <a:pt x="5257556" y="217323"/>
                </a:moveTo>
                <a:lnTo>
                  <a:pt x="5257556" y="571348"/>
                </a:lnTo>
                <a:lnTo>
                  <a:pt x="5389001" y="571348"/>
                </a:lnTo>
                <a:cubicBezTo>
                  <a:pt x="5525703" y="571348"/>
                  <a:pt x="5594055" y="511175"/>
                  <a:pt x="5594055" y="390830"/>
                </a:cubicBezTo>
                <a:cubicBezTo>
                  <a:pt x="5594055" y="333578"/>
                  <a:pt x="5577405" y="290348"/>
                  <a:pt x="5544106" y="261138"/>
                </a:cubicBezTo>
                <a:cubicBezTo>
                  <a:pt x="5510807" y="231928"/>
                  <a:pt x="5461442" y="217323"/>
                  <a:pt x="5396011" y="217323"/>
                </a:cubicBezTo>
                <a:close/>
                <a:moveTo>
                  <a:pt x="8184321" y="36805"/>
                </a:moveTo>
                <a:lnTo>
                  <a:pt x="8634739" y="36805"/>
                </a:lnTo>
                <a:lnTo>
                  <a:pt x="8634739" y="192786"/>
                </a:lnTo>
                <a:lnTo>
                  <a:pt x="8596182" y="192786"/>
                </a:lnTo>
                <a:cubicBezTo>
                  <a:pt x="8562299" y="192786"/>
                  <a:pt x="8540391" y="197460"/>
                  <a:pt x="8530459" y="206807"/>
                </a:cubicBezTo>
                <a:cubicBezTo>
                  <a:pt x="8520529" y="216154"/>
                  <a:pt x="8515563" y="235433"/>
                  <a:pt x="8515563" y="264643"/>
                </a:cubicBezTo>
                <a:lnTo>
                  <a:pt x="8515563" y="629459"/>
                </a:lnTo>
                <a:lnTo>
                  <a:pt x="8298240" y="629459"/>
                </a:lnTo>
                <a:lnTo>
                  <a:pt x="8298240" y="266395"/>
                </a:lnTo>
                <a:cubicBezTo>
                  <a:pt x="8298240" y="236017"/>
                  <a:pt x="8292399" y="216154"/>
                  <a:pt x="8280714" y="206807"/>
                </a:cubicBezTo>
                <a:cubicBezTo>
                  <a:pt x="8269030" y="197460"/>
                  <a:pt x="8245078" y="192786"/>
                  <a:pt x="8208857" y="192786"/>
                </a:cubicBezTo>
                <a:lnTo>
                  <a:pt x="8184321" y="192786"/>
                </a:lnTo>
                <a:close/>
                <a:moveTo>
                  <a:pt x="7449981" y="36805"/>
                </a:moveTo>
                <a:lnTo>
                  <a:pt x="7895143" y="36805"/>
                </a:lnTo>
                <a:lnTo>
                  <a:pt x="8194092" y="629459"/>
                </a:lnTo>
                <a:lnTo>
                  <a:pt x="7923811" y="629459"/>
                </a:lnTo>
                <a:lnTo>
                  <a:pt x="7789986" y="371551"/>
                </a:lnTo>
                <a:lnTo>
                  <a:pt x="7786481" y="371551"/>
                </a:lnTo>
                <a:lnTo>
                  <a:pt x="7786481" y="629459"/>
                </a:lnTo>
                <a:lnTo>
                  <a:pt x="7567406" y="629459"/>
                </a:lnTo>
                <a:lnTo>
                  <a:pt x="7567406" y="264643"/>
                </a:lnTo>
                <a:cubicBezTo>
                  <a:pt x="7567406" y="235433"/>
                  <a:pt x="7562148" y="216154"/>
                  <a:pt x="7551633" y="206807"/>
                </a:cubicBezTo>
                <a:cubicBezTo>
                  <a:pt x="7541117" y="197460"/>
                  <a:pt x="7517749" y="192786"/>
                  <a:pt x="7481529" y="192786"/>
                </a:cubicBezTo>
                <a:lnTo>
                  <a:pt x="7449981" y="192786"/>
                </a:lnTo>
                <a:close/>
                <a:moveTo>
                  <a:pt x="4887757" y="36805"/>
                </a:moveTo>
                <a:lnTo>
                  <a:pt x="5425805" y="36805"/>
                </a:lnTo>
                <a:cubicBezTo>
                  <a:pt x="5508761" y="36805"/>
                  <a:pt x="5575653" y="44691"/>
                  <a:pt x="5626478" y="60465"/>
                </a:cubicBezTo>
                <a:cubicBezTo>
                  <a:pt x="5677303" y="76238"/>
                  <a:pt x="5719074" y="100482"/>
                  <a:pt x="5751789" y="133198"/>
                </a:cubicBezTo>
                <a:cubicBezTo>
                  <a:pt x="5783336" y="163576"/>
                  <a:pt x="5807288" y="200673"/>
                  <a:pt x="5823646" y="244488"/>
                </a:cubicBezTo>
                <a:cubicBezTo>
                  <a:pt x="5840003" y="288303"/>
                  <a:pt x="5848182" y="335331"/>
                  <a:pt x="5848182" y="385572"/>
                </a:cubicBezTo>
                <a:cubicBezTo>
                  <a:pt x="5848182" y="454507"/>
                  <a:pt x="5834015" y="514096"/>
                  <a:pt x="5805682" y="564337"/>
                </a:cubicBezTo>
                <a:lnTo>
                  <a:pt x="5755067" y="629459"/>
                </a:lnTo>
                <a:lnTo>
                  <a:pt x="5005182" y="629459"/>
                </a:lnTo>
                <a:lnTo>
                  <a:pt x="5005182" y="261138"/>
                </a:lnTo>
                <a:cubicBezTo>
                  <a:pt x="5005182" y="234264"/>
                  <a:pt x="4999340" y="216154"/>
                  <a:pt x="4987655" y="206807"/>
                </a:cubicBezTo>
                <a:cubicBezTo>
                  <a:pt x="4975971" y="197460"/>
                  <a:pt x="4954356" y="192786"/>
                  <a:pt x="4922809" y="192786"/>
                </a:cubicBezTo>
                <a:lnTo>
                  <a:pt x="4887757" y="192786"/>
                </a:lnTo>
                <a:close/>
                <a:moveTo>
                  <a:pt x="4343537" y="36805"/>
                </a:moveTo>
                <a:lnTo>
                  <a:pt x="4804471" y="36805"/>
                </a:lnTo>
                <a:lnTo>
                  <a:pt x="4804471" y="192786"/>
                </a:lnTo>
                <a:lnTo>
                  <a:pt x="4776429" y="192786"/>
                </a:lnTo>
                <a:cubicBezTo>
                  <a:pt x="4746051" y="192786"/>
                  <a:pt x="4724435" y="200089"/>
                  <a:pt x="4711583" y="214694"/>
                </a:cubicBezTo>
                <a:cubicBezTo>
                  <a:pt x="4698731" y="229299"/>
                  <a:pt x="4686463" y="254127"/>
                  <a:pt x="4674779" y="289179"/>
                </a:cubicBezTo>
                <a:lnTo>
                  <a:pt x="4553207" y="629459"/>
                </a:lnTo>
                <a:lnTo>
                  <a:pt x="4322226" y="629459"/>
                </a:lnTo>
                <a:lnTo>
                  <a:pt x="4410136" y="369799"/>
                </a:lnTo>
                <a:cubicBezTo>
                  <a:pt x="4413641" y="360452"/>
                  <a:pt x="4419483" y="343802"/>
                  <a:pt x="4427662" y="319850"/>
                </a:cubicBezTo>
                <a:cubicBezTo>
                  <a:pt x="4435841" y="295897"/>
                  <a:pt x="4441099" y="278371"/>
                  <a:pt x="4443435" y="267272"/>
                </a:cubicBezTo>
                <a:cubicBezTo>
                  <a:pt x="4445772" y="256172"/>
                  <a:pt x="4446940" y="247117"/>
                  <a:pt x="4446940" y="240106"/>
                </a:cubicBezTo>
                <a:cubicBezTo>
                  <a:pt x="4446940" y="208560"/>
                  <a:pt x="4426493" y="192786"/>
                  <a:pt x="4385599" y="192786"/>
                </a:cubicBezTo>
                <a:lnTo>
                  <a:pt x="4343537" y="192786"/>
                </a:lnTo>
                <a:close/>
                <a:moveTo>
                  <a:pt x="3589919" y="36805"/>
                </a:moveTo>
                <a:lnTo>
                  <a:pt x="4101679" y="36805"/>
                </a:lnTo>
                <a:lnTo>
                  <a:pt x="4101679" y="192786"/>
                </a:lnTo>
                <a:lnTo>
                  <a:pt x="4049100" y="192786"/>
                </a:lnTo>
                <a:cubicBezTo>
                  <a:pt x="4011712" y="192786"/>
                  <a:pt x="3993017" y="205054"/>
                  <a:pt x="3993017" y="229591"/>
                </a:cubicBezTo>
                <a:cubicBezTo>
                  <a:pt x="3993017" y="241275"/>
                  <a:pt x="4000612" y="269901"/>
                  <a:pt x="4015801" y="315468"/>
                </a:cubicBezTo>
                <a:lnTo>
                  <a:pt x="4118970" y="629459"/>
                </a:lnTo>
                <a:lnTo>
                  <a:pt x="3839321" y="629459"/>
                </a:lnTo>
                <a:lnTo>
                  <a:pt x="3726622" y="306705"/>
                </a:lnTo>
                <a:cubicBezTo>
                  <a:pt x="3713769" y="271653"/>
                  <a:pt x="3702962" y="246240"/>
                  <a:pt x="3694199" y="230467"/>
                </a:cubicBezTo>
                <a:cubicBezTo>
                  <a:pt x="3685436" y="214694"/>
                  <a:pt x="3675505" y="204470"/>
                  <a:pt x="3664405" y="199797"/>
                </a:cubicBezTo>
                <a:cubicBezTo>
                  <a:pt x="3653305" y="195123"/>
                  <a:pt x="3637239" y="192786"/>
                  <a:pt x="3616208" y="192786"/>
                </a:cubicBezTo>
                <a:lnTo>
                  <a:pt x="3589919" y="192786"/>
                </a:lnTo>
                <a:close/>
                <a:moveTo>
                  <a:pt x="2554132" y="36805"/>
                </a:moveTo>
                <a:lnTo>
                  <a:pt x="3484763" y="36805"/>
                </a:lnTo>
                <a:lnTo>
                  <a:pt x="3484763" y="355778"/>
                </a:lnTo>
                <a:lnTo>
                  <a:pt x="3284967" y="355778"/>
                </a:lnTo>
                <a:lnTo>
                  <a:pt x="3284967" y="310210"/>
                </a:lnTo>
                <a:cubicBezTo>
                  <a:pt x="3284967" y="286842"/>
                  <a:pt x="3283506" y="269608"/>
                  <a:pt x="3280585" y="258509"/>
                </a:cubicBezTo>
                <a:cubicBezTo>
                  <a:pt x="3277664" y="247409"/>
                  <a:pt x="3270654" y="239230"/>
                  <a:pt x="3259554" y="233972"/>
                </a:cubicBezTo>
                <a:cubicBezTo>
                  <a:pt x="3248454" y="228715"/>
                  <a:pt x="3230636" y="226086"/>
                  <a:pt x="3206100" y="226086"/>
                </a:cubicBezTo>
                <a:lnTo>
                  <a:pt x="2937952" y="226086"/>
                </a:lnTo>
                <a:lnTo>
                  <a:pt x="2937952" y="532791"/>
                </a:lnTo>
                <a:lnTo>
                  <a:pt x="3141253" y="532791"/>
                </a:lnTo>
                <a:cubicBezTo>
                  <a:pt x="3156443" y="532791"/>
                  <a:pt x="3165498" y="529577"/>
                  <a:pt x="3168419" y="523151"/>
                </a:cubicBezTo>
                <a:cubicBezTo>
                  <a:pt x="3171340" y="516725"/>
                  <a:pt x="3172800" y="501244"/>
                  <a:pt x="3172800" y="476707"/>
                </a:cubicBezTo>
                <a:lnTo>
                  <a:pt x="3172800" y="439903"/>
                </a:lnTo>
                <a:lnTo>
                  <a:pt x="3363834" y="439903"/>
                </a:lnTo>
                <a:lnTo>
                  <a:pt x="3363834" y="629459"/>
                </a:lnTo>
                <a:lnTo>
                  <a:pt x="2669804" y="629459"/>
                </a:lnTo>
                <a:lnTo>
                  <a:pt x="2669804" y="261138"/>
                </a:lnTo>
                <a:cubicBezTo>
                  <a:pt x="2669804" y="234264"/>
                  <a:pt x="2664546" y="216154"/>
                  <a:pt x="2654031" y="206807"/>
                </a:cubicBezTo>
                <a:cubicBezTo>
                  <a:pt x="2643515" y="197460"/>
                  <a:pt x="2623068" y="192786"/>
                  <a:pt x="2592690" y="192786"/>
                </a:cubicBezTo>
                <a:lnTo>
                  <a:pt x="2554132" y="192786"/>
                </a:lnTo>
                <a:close/>
                <a:moveTo>
                  <a:pt x="1198078" y="36805"/>
                </a:moveTo>
                <a:lnTo>
                  <a:pt x="1706332" y="36805"/>
                </a:lnTo>
                <a:lnTo>
                  <a:pt x="1706332" y="192786"/>
                </a:lnTo>
                <a:lnTo>
                  <a:pt x="1667775" y="192786"/>
                </a:lnTo>
                <a:cubicBezTo>
                  <a:pt x="1635060" y="192786"/>
                  <a:pt x="1613152" y="197752"/>
                  <a:pt x="1602053" y="207683"/>
                </a:cubicBezTo>
                <a:cubicBezTo>
                  <a:pt x="1590953" y="217615"/>
                  <a:pt x="1585403" y="237185"/>
                  <a:pt x="1585403" y="266395"/>
                </a:cubicBezTo>
                <a:lnTo>
                  <a:pt x="1585403" y="504749"/>
                </a:lnTo>
                <a:lnTo>
                  <a:pt x="2020048" y="504749"/>
                </a:lnTo>
                <a:lnTo>
                  <a:pt x="2020048" y="266395"/>
                </a:lnTo>
                <a:cubicBezTo>
                  <a:pt x="2020048" y="239522"/>
                  <a:pt x="2015082" y="220536"/>
                  <a:pt x="2005151" y="209436"/>
                </a:cubicBezTo>
                <a:cubicBezTo>
                  <a:pt x="1995219" y="198336"/>
                  <a:pt x="1972727" y="192786"/>
                  <a:pt x="1937675" y="192786"/>
                </a:cubicBezTo>
                <a:lnTo>
                  <a:pt x="1900871" y="192786"/>
                </a:lnTo>
                <a:lnTo>
                  <a:pt x="1900871" y="36805"/>
                </a:lnTo>
                <a:lnTo>
                  <a:pt x="2409125" y="36805"/>
                </a:lnTo>
                <a:lnTo>
                  <a:pt x="2409125" y="192786"/>
                </a:lnTo>
                <a:lnTo>
                  <a:pt x="2372320" y="192786"/>
                </a:lnTo>
                <a:cubicBezTo>
                  <a:pt x="2339605" y="192786"/>
                  <a:pt x="2317698" y="196876"/>
                  <a:pt x="2306598" y="205054"/>
                </a:cubicBezTo>
                <a:cubicBezTo>
                  <a:pt x="2295498" y="213233"/>
                  <a:pt x="2289948" y="233680"/>
                  <a:pt x="2289948" y="266395"/>
                </a:cubicBezTo>
                <a:lnTo>
                  <a:pt x="2289948" y="629459"/>
                </a:lnTo>
                <a:lnTo>
                  <a:pt x="1317255" y="629459"/>
                </a:lnTo>
                <a:lnTo>
                  <a:pt x="1317255" y="269901"/>
                </a:lnTo>
                <a:cubicBezTo>
                  <a:pt x="1317255" y="240691"/>
                  <a:pt x="1312582" y="220536"/>
                  <a:pt x="1303234" y="209436"/>
                </a:cubicBezTo>
                <a:cubicBezTo>
                  <a:pt x="1293887" y="198336"/>
                  <a:pt x="1272856" y="192786"/>
                  <a:pt x="1240141" y="192786"/>
                </a:cubicBezTo>
                <a:lnTo>
                  <a:pt x="1198078" y="192786"/>
                </a:lnTo>
                <a:close/>
                <a:moveTo>
                  <a:pt x="6700555" y="0"/>
                </a:moveTo>
                <a:cubicBezTo>
                  <a:pt x="6824405" y="0"/>
                  <a:pt x="6931022" y="25413"/>
                  <a:pt x="7020405" y="76238"/>
                </a:cubicBezTo>
                <a:cubicBezTo>
                  <a:pt x="7109787" y="127064"/>
                  <a:pt x="7177846" y="199212"/>
                  <a:pt x="7224583" y="292684"/>
                </a:cubicBezTo>
                <a:cubicBezTo>
                  <a:pt x="7271318" y="386156"/>
                  <a:pt x="7294687" y="496570"/>
                  <a:pt x="7294687" y="623926"/>
                </a:cubicBezTo>
                <a:lnTo>
                  <a:pt x="7294425" y="629459"/>
                </a:lnTo>
                <a:lnTo>
                  <a:pt x="7010752" y="629459"/>
                </a:lnTo>
                <a:lnTo>
                  <a:pt x="7010765" y="629184"/>
                </a:lnTo>
                <a:cubicBezTo>
                  <a:pt x="7010765" y="486639"/>
                  <a:pt x="6983600" y="378270"/>
                  <a:pt x="6929269" y="304076"/>
                </a:cubicBezTo>
                <a:cubicBezTo>
                  <a:pt x="6874939" y="229883"/>
                  <a:pt x="6795779" y="192786"/>
                  <a:pt x="6691792" y="192786"/>
                </a:cubicBezTo>
                <a:cubicBezTo>
                  <a:pt x="6576121" y="192786"/>
                  <a:pt x="6492872" y="236893"/>
                  <a:pt x="6442047" y="325107"/>
                </a:cubicBezTo>
                <a:cubicBezTo>
                  <a:pt x="6403928" y="391268"/>
                  <a:pt x="6380104" y="469094"/>
                  <a:pt x="6370574" y="558587"/>
                </a:cubicBezTo>
                <a:lnTo>
                  <a:pt x="6366958" y="629459"/>
                </a:lnTo>
                <a:lnTo>
                  <a:pt x="6086719" y="629459"/>
                </a:lnTo>
                <a:lnTo>
                  <a:pt x="6089829" y="564338"/>
                </a:lnTo>
                <a:cubicBezTo>
                  <a:pt x="6098702" y="474079"/>
                  <a:pt x="6120883" y="391706"/>
                  <a:pt x="6156373" y="317221"/>
                </a:cubicBezTo>
                <a:cubicBezTo>
                  <a:pt x="6203693" y="217907"/>
                  <a:pt x="6273505" y="140208"/>
                  <a:pt x="6365809" y="84125"/>
                </a:cubicBezTo>
                <a:cubicBezTo>
                  <a:pt x="6458112" y="28042"/>
                  <a:pt x="6569694" y="0"/>
                  <a:pt x="6700555" y="0"/>
                </a:cubicBezTo>
                <a:close/>
                <a:moveTo>
                  <a:pt x="626350" y="0"/>
                </a:moveTo>
                <a:cubicBezTo>
                  <a:pt x="702296" y="0"/>
                  <a:pt x="773568" y="7595"/>
                  <a:pt x="840167" y="22784"/>
                </a:cubicBezTo>
                <a:cubicBezTo>
                  <a:pt x="906766" y="37973"/>
                  <a:pt x="972196" y="62510"/>
                  <a:pt x="1036458" y="96393"/>
                </a:cubicBezTo>
                <a:lnTo>
                  <a:pt x="1036458" y="448666"/>
                </a:lnTo>
                <a:lnTo>
                  <a:pt x="810373" y="448666"/>
                </a:lnTo>
                <a:lnTo>
                  <a:pt x="810373" y="399593"/>
                </a:lnTo>
                <a:cubicBezTo>
                  <a:pt x="810373" y="341173"/>
                  <a:pt x="805699" y="297942"/>
                  <a:pt x="796352" y="269901"/>
                </a:cubicBezTo>
                <a:cubicBezTo>
                  <a:pt x="788173" y="241859"/>
                  <a:pt x="765973" y="219075"/>
                  <a:pt x="729753" y="201549"/>
                </a:cubicBezTo>
                <a:cubicBezTo>
                  <a:pt x="693533" y="184023"/>
                  <a:pt x="653223" y="175260"/>
                  <a:pt x="608824" y="175260"/>
                </a:cubicBezTo>
                <a:cubicBezTo>
                  <a:pt x="493152" y="175260"/>
                  <a:pt x="408443" y="218199"/>
                  <a:pt x="354697" y="304076"/>
                </a:cubicBezTo>
                <a:cubicBezTo>
                  <a:pt x="300950" y="389954"/>
                  <a:pt x="274077" y="496570"/>
                  <a:pt x="274077" y="623926"/>
                </a:cubicBezTo>
                <a:lnTo>
                  <a:pt x="274427" y="629459"/>
                </a:lnTo>
                <a:lnTo>
                  <a:pt x="0" y="629459"/>
                </a:lnTo>
                <a:lnTo>
                  <a:pt x="2972" y="567569"/>
                </a:lnTo>
                <a:cubicBezTo>
                  <a:pt x="11078" y="484649"/>
                  <a:pt x="31342" y="406165"/>
                  <a:pt x="63765" y="332118"/>
                </a:cubicBezTo>
                <a:cubicBezTo>
                  <a:pt x="106996" y="233388"/>
                  <a:pt x="175639" y="153353"/>
                  <a:pt x="269695" y="92012"/>
                </a:cubicBezTo>
                <a:cubicBezTo>
                  <a:pt x="363752" y="30671"/>
                  <a:pt x="482637" y="0"/>
                  <a:pt x="62635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Action Button: Blank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CB678D5-45FD-4F0C-5132-375780C989C3}"/>
              </a:ext>
            </a:extLst>
          </p:cNvPr>
          <p:cNvSpPr/>
          <p:nvPr/>
        </p:nvSpPr>
        <p:spPr>
          <a:xfrm>
            <a:off x="5610976" y="5641112"/>
            <a:ext cx="970033" cy="379197"/>
          </a:xfrm>
          <a:prstGeom prst="actionButtonBlank">
            <a:avLst/>
          </a:prstGeom>
          <a:solidFill>
            <a:schemeClr val="bg1">
              <a:alpha val="46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masis MT Pro" panose="02040504050005020304" pitchFamily="18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32561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6B4A94-C53C-C547-AD97-26624A29D718}"/>
              </a:ext>
            </a:extLst>
          </p:cNvPr>
          <p:cNvSpPr/>
          <p:nvPr/>
        </p:nvSpPr>
        <p:spPr>
          <a:xfrm>
            <a:off x="1992085" y="1857828"/>
            <a:ext cx="8207829" cy="4347029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Predicting future demand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Understanding vehicle population and miles traveled.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Traditional vehicle inventories lack real-time data and future projections.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science can uncover insights by analyzing: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Model year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Vehicle type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      Fuel type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Using data from 2019 to 2024, we aim to predict vehicle population in 2025.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These insights will help anticipate fuel consumption trends and guide strategic decisions. </a:t>
            </a:r>
          </a:p>
        </p:txBody>
      </p:sp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984CA03-5ECC-ADB3-2AF3-E59E7C07212A}"/>
              </a:ext>
            </a:extLst>
          </p:cNvPr>
          <p:cNvSpPr/>
          <p:nvPr/>
        </p:nvSpPr>
        <p:spPr>
          <a:xfrm>
            <a:off x="2398485" y="653143"/>
            <a:ext cx="7395029" cy="8010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 R O B L E M    O V E R V I E W</a:t>
            </a:r>
          </a:p>
        </p:txBody>
      </p:sp>
    </p:spTree>
    <p:extLst>
      <p:ext uri="{BB962C8B-B14F-4D97-AF65-F5344CB8AC3E}">
        <p14:creationId xmlns:p14="http://schemas.microsoft.com/office/powerpoint/2010/main" val="385680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1FB6E-1DE6-B9C5-6188-D2EFA2975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69E8D3-2825-CC1D-0BD8-195B2F30B6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976" y="1045248"/>
            <a:ext cx="786170" cy="4767504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34F1D-E204-3FD6-D6CE-D33510C433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0305" y="801062"/>
            <a:ext cx="7651390" cy="525587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D410D-423C-6C64-CC22-BEB4C2A0B3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7854" y="1045248"/>
            <a:ext cx="786170" cy="4767504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C5E428-7FB1-D17E-FD49-BDC4448C3D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0183" y="1284624"/>
            <a:ext cx="786170" cy="4288752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63F5AF-C998-843D-E1E6-901A641ACB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47" y="1284624"/>
            <a:ext cx="786170" cy="4288752"/>
          </a:xfrm>
          <a:prstGeom prst="roundRect">
            <a:avLst/>
          </a:prstGeom>
        </p:spPr>
      </p:pic>
      <p:sp>
        <p:nvSpPr>
          <p:cNvPr id="2" name="Action Button: Blank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9F841C0-F521-04F1-4B38-B40770EA87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886" y="39760"/>
            <a:ext cx="6582228" cy="8010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 A T A   W R A N G L I N G </a:t>
            </a:r>
          </a:p>
        </p:txBody>
      </p:sp>
      <p:sp>
        <p:nvSpPr>
          <p:cNvPr id="3" name="Action Button: Blank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B5AD217-7449-1AAD-15B8-25CB9F9F8D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85755" y="6306072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01</a:t>
            </a:r>
          </a:p>
        </p:txBody>
      </p:sp>
      <p:sp>
        <p:nvSpPr>
          <p:cNvPr id="4" name="Action Button: Blank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C1DB6B9-9CFB-5D7E-ECCE-C021093251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09805" y="6311344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5" name="Action Button: Blank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5BA0249-6DCC-44DA-446B-F5CA7FCCED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33855" y="6308708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6" name="Action Button: Blank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10D6762-6FD4-960D-8C3A-0DE7B0D4F7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57905" y="6306072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8" name="Action Button: Blank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C9E6A6D-B643-C937-9F89-32295B3617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81955" y="6311344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05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39700E38-74BF-520E-97AC-36D2B3A3F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9146831"/>
                  </p:ext>
                </p:extLst>
              </p:nvPr>
            </p:nvGraphicFramePr>
            <p:xfrm>
              <a:off x="4013579" y="883579"/>
              <a:ext cx="4268616" cy="2401097"/>
            </p:xfrm>
            <a:graphic>
              <a:graphicData uri="http://schemas.microsoft.com/office/powerpoint/2016/slidezoom">
                <pslz:sldZm>
                  <pslz:sldZmObj sldId="279" cId="2978053271">
                    <pslz:zmPr id="{18392E30-C4AE-428A-B36E-47065D16E671}" transitionDur="25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68616" cy="240109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9700E38-74BF-520E-97AC-36D2B3A3F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3579" y="883579"/>
                <a:ext cx="4268616" cy="2401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99AD2FA7-AEC5-E5F8-4E5E-7ECEDEBE3D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6009337"/>
                  </p:ext>
                </p:extLst>
              </p:nvPr>
            </p:nvGraphicFramePr>
            <p:xfrm>
              <a:off x="4013579" y="3573325"/>
              <a:ext cx="4268616" cy="2401096"/>
            </p:xfrm>
            <a:graphic>
              <a:graphicData uri="http://schemas.microsoft.com/office/powerpoint/2016/slidezoom">
                <pslz:sldZm>
                  <pslz:sldZmObj sldId="281" cId="194030751">
                    <pslz:zmPr id="{99EAB76C-5261-486B-AC40-85A4B303EA61}" transitionDur="25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68616" cy="240109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9AD2FA7-AEC5-E5F8-4E5E-7ECEDEBE3D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13579" y="3573325"/>
                <a:ext cx="4268616" cy="24010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804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diagram of a company&#10;&#10;Description automatically generated">
            <a:extLst>
              <a:ext uri="{FF2B5EF4-FFF2-40B4-BE49-F238E27FC236}">
                <a16:creationId xmlns:a16="http://schemas.microsoft.com/office/drawing/2014/main" id="{7F964F6B-209B-742F-5E73-A4CE01BFBB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19" y="984899"/>
            <a:ext cx="7694361" cy="4328078"/>
          </a:xfrm>
          <a:prstGeom prst="rect">
            <a:avLst/>
          </a:prstGeom>
          <a:ln>
            <a:noFill/>
          </a:ln>
        </p:spPr>
      </p:pic>
      <p:sp>
        <p:nvSpPr>
          <p:cNvPr id="3" name="Action Button: Blank 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BF47A93-B1C1-0E3E-B53A-24ED82A2F639}"/>
              </a:ext>
            </a:extLst>
          </p:cNvPr>
          <p:cNvSpPr/>
          <p:nvPr/>
        </p:nvSpPr>
        <p:spPr>
          <a:xfrm>
            <a:off x="2804886" y="290130"/>
            <a:ext cx="6582228" cy="45554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 A T A   C L E A N I N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85CF7-E0D6-F2C3-AB20-4E6FC834F685}"/>
              </a:ext>
            </a:extLst>
          </p:cNvPr>
          <p:cNvSpPr txBox="1"/>
          <p:nvPr/>
        </p:nvSpPr>
        <p:spPr>
          <a:xfrm>
            <a:off x="2248819" y="5552207"/>
            <a:ext cx="8027295" cy="101566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Remove duplicates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Change data types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Filling 'Unknown data' in gvwr_class and mile_range based on the frequency of the data of the same categories</a:t>
            </a:r>
          </a:p>
        </p:txBody>
      </p:sp>
    </p:spTree>
    <p:extLst>
      <p:ext uri="{BB962C8B-B14F-4D97-AF65-F5344CB8AC3E}">
        <p14:creationId xmlns:p14="http://schemas.microsoft.com/office/powerpoint/2010/main" val="2978053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668DB2-442B-C6AF-1DC5-5D03A38379C7}"/>
              </a:ext>
            </a:extLst>
          </p:cNvPr>
          <p:cNvSpPr txBox="1"/>
          <p:nvPr/>
        </p:nvSpPr>
        <p:spPr>
          <a:xfrm>
            <a:off x="3807038" y="5136074"/>
            <a:ext cx="4577923" cy="152687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Encode methods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Target Encoding: category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Label Encoding: gvwr_class, mile_range, num_address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One-hot Encoding: fuel_type, fuel_tech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4EE255-F268-5B7E-968D-FD5C5A927A56}"/>
              </a:ext>
            </a:extLst>
          </p:cNvPr>
          <p:cNvGrpSpPr/>
          <p:nvPr/>
        </p:nvGrpSpPr>
        <p:grpSpPr>
          <a:xfrm>
            <a:off x="656369" y="1029257"/>
            <a:ext cx="5123542" cy="3956397"/>
            <a:chOff x="328180" y="187056"/>
            <a:chExt cx="5123542" cy="3369496"/>
          </a:xfrm>
        </p:grpSpPr>
        <p:pic>
          <p:nvPicPr>
            <p:cNvPr id="9" name="Picture 8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CC0FDC3C-0296-98F5-CE77-BBD997D7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180" y="187056"/>
              <a:ext cx="5123542" cy="888519"/>
            </a:xfrm>
            <a:prstGeom prst="rect">
              <a:avLst/>
            </a:prstGeom>
          </p:spPr>
        </p:pic>
        <p:pic>
          <p:nvPicPr>
            <p:cNvPr id="11" name="Picture 10" descr="A computer code on a black background&#10;&#10;Description automatically generated">
              <a:extLst>
                <a:ext uri="{FF2B5EF4-FFF2-40B4-BE49-F238E27FC236}">
                  <a16:creationId xmlns:a16="http://schemas.microsoft.com/office/drawing/2014/main" id="{F76C27C9-8936-B199-364B-978AF9993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180" y="1051502"/>
              <a:ext cx="5123542" cy="1038555"/>
            </a:xfrm>
            <a:prstGeom prst="rect">
              <a:avLst/>
            </a:prstGeom>
          </p:spPr>
        </p:pic>
        <p:pic>
          <p:nvPicPr>
            <p:cNvPr id="13" name="Picture 12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03185304-9693-72E9-057C-96868344B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180" y="2090060"/>
              <a:ext cx="5123542" cy="146649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3A0A02-8AF6-7CAE-1F12-BA507EA4C69C}"/>
              </a:ext>
            </a:extLst>
          </p:cNvPr>
          <p:cNvGrpSpPr/>
          <p:nvPr/>
        </p:nvGrpSpPr>
        <p:grpSpPr>
          <a:xfrm>
            <a:off x="5779910" y="1029258"/>
            <a:ext cx="5806243" cy="3956396"/>
            <a:chOff x="328183" y="4175717"/>
            <a:chExt cx="5123542" cy="2682283"/>
          </a:xfrm>
        </p:grpSpPr>
        <p:pic>
          <p:nvPicPr>
            <p:cNvPr id="15" name="Picture 14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C3AC46D9-5A8F-0713-951F-AC53975AC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184" y="4175717"/>
              <a:ext cx="5123541" cy="1581034"/>
            </a:xfrm>
            <a:prstGeom prst="rect">
              <a:avLst/>
            </a:prstGeom>
          </p:spPr>
        </p:pic>
        <p:pic>
          <p:nvPicPr>
            <p:cNvPr id="19" name="Picture 18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7A75ED37-A341-5FC2-7536-2AFFF7C55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183" y="5756749"/>
              <a:ext cx="5123539" cy="1101251"/>
            </a:xfrm>
            <a:prstGeom prst="rect">
              <a:avLst/>
            </a:prstGeom>
          </p:spPr>
        </p:pic>
      </p:grpSp>
      <p:sp>
        <p:nvSpPr>
          <p:cNvPr id="38" name="Action Button: Blank 3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33B1569-C812-B496-0C1D-F812C164FBF4}"/>
              </a:ext>
            </a:extLst>
          </p:cNvPr>
          <p:cNvSpPr/>
          <p:nvPr/>
        </p:nvSpPr>
        <p:spPr>
          <a:xfrm>
            <a:off x="2804886" y="195050"/>
            <a:ext cx="6582228" cy="45554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 A T A  I M P U T A T I O N</a:t>
            </a:r>
          </a:p>
        </p:txBody>
      </p:sp>
    </p:spTree>
    <p:extLst>
      <p:ext uri="{BB962C8B-B14F-4D97-AF65-F5344CB8AC3E}">
        <p14:creationId xmlns:p14="http://schemas.microsoft.com/office/powerpoint/2010/main" val="19403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9E366-24D8-34B5-BC9E-DF6D4CEC9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E69B60-24A0-3E28-1D8E-1DDFAA550F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976" y="1045248"/>
            <a:ext cx="7651390" cy="4767504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C1B4CC-D92D-8FB8-F9F6-AADCC3D0F9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7854" y="1045248"/>
            <a:ext cx="786170" cy="4767504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81BAA-9496-F71F-C182-21C77DBA76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0183" y="1284624"/>
            <a:ext cx="786170" cy="4288752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4145CA-EED2-AA4E-480A-C1BF74C52F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647" y="1284624"/>
            <a:ext cx="786170" cy="4288752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AEAC71-0E39-71CA-CF9C-5BF1076AC8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5525" y="801062"/>
            <a:ext cx="786170" cy="5255876"/>
          </a:xfrm>
          <a:prstGeom prst="roundRect">
            <a:avLst/>
          </a:prstGeom>
        </p:spPr>
      </p:pic>
      <p:sp>
        <p:nvSpPr>
          <p:cNvPr id="6" name="Action Button: Blank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817B81-0A2A-96A9-8631-273C855795A6}"/>
              </a:ext>
            </a:extLst>
          </p:cNvPr>
          <p:cNvSpPr>
            <a:spLocks/>
          </p:cNvSpPr>
          <p:nvPr/>
        </p:nvSpPr>
        <p:spPr>
          <a:xfrm>
            <a:off x="2420239" y="0"/>
            <a:ext cx="7261716" cy="80106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 X P L O R A T O R Y   D A T A   A N A L Y S I S   ( E D A )</a:t>
            </a:r>
          </a:p>
        </p:txBody>
      </p:sp>
      <p:sp>
        <p:nvSpPr>
          <p:cNvPr id="8" name="Action Button: Blank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2E3FAB6-6BDF-9A06-2514-D0CA907488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85755" y="6306072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2" name="Action Button: Blank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9FC8F44-94A0-0124-B014-502BBA3A46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09805" y="6311344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02</a:t>
            </a:r>
          </a:p>
        </p:txBody>
      </p:sp>
      <p:sp>
        <p:nvSpPr>
          <p:cNvPr id="14" name="Action Button: Blank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46D56F0-3618-C156-8857-30C252B9FA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33855" y="6308708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17" name="Action Button: Blank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D30CFD6-F3B3-7731-6919-8C33FA62F9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57905" y="6306072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18" name="Action Button: Blank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407AFC0-0D18-594B-7339-F59F280DFC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81955" y="6311344"/>
            <a:ext cx="524290" cy="50689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05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6AF56BA-3D85-06EA-8B22-9C03F9251F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647668"/>
                  </p:ext>
                </p:extLst>
              </p:nvPr>
            </p:nvGraphicFramePr>
            <p:xfrm>
              <a:off x="3198924" y="1439813"/>
              <a:ext cx="3789494" cy="2131591"/>
            </p:xfrm>
            <a:graphic>
              <a:graphicData uri="http://schemas.microsoft.com/office/powerpoint/2016/slidezoom">
                <pslz:sldZm>
                  <pslz:sldZmObj sldId="283" cId="3006755758">
                    <pslz:zmPr id="{A7D2AC19-4809-4548-B560-BA01A128D8EF}" transitionDur="25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89494" cy="213159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6AF56BA-3D85-06EA-8B22-9C03F9251F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8924" y="1439813"/>
                <a:ext cx="3789494" cy="213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D3ABDBB-FCD4-208D-E01F-BBB9C39F87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5421542"/>
                  </p:ext>
                </p:extLst>
              </p:nvPr>
            </p:nvGraphicFramePr>
            <p:xfrm>
              <a:off x="5386824" y="3693497"/>
              <a:ext cx="3048000" cy="1714500"/>
            </p:xfrm>
            <a:graphic>
              <a:graphicData uri="http://schemas.microsoft.com/office/powerpoint/2016/slidezoom">
                <pslz:sldZm>
                  <pslz:sldZmObj sldId="290" cId="3564819850">
                    <pslz:zmPr id="{77899EDB-6186-40C0-9C71-45A8DEC36C46}" transitionDur="25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FD3ABDBB-FCD4-208D-E01F-BBB9C39F87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6824" y="3693497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2309B901-DC9A-4AA0-EFA8-464B9452BC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3009075"/>
                  </p:ext>
                </p:extLst>
              </p:nvPr>
            </p:nvGraphicFramePr>
            <p:xfrm>
              <a:off x="1803400" y="3693497"/>
              <a:ext cx="3048000" cy="1714500"/>
            </p:xfrm>
            <a:graphic>
              <a:graphicData uri="http://schemas.microsoft.com/office/powerpoint/2016/slidezoom">
                <pslz:sldZm>
                  <pslz:sldZmObj sldId="289" cId="3137602410">
                    <pslz:zmPr id="{8B256F7C-C90B-4D46-A45A-CD3BF99200C7}" transitionDur="25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309B901-DC9A-4AA0-EFA8-464B9452B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03400" y="3693497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03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EEBBA7-B509-9BB7-5495-667249DF0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9" y="719957"/>
            <a:ext cx="6238861" cy="497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BB664-621D-658F-1CC2-9AB87A60DFA7}"/>
              </a:ext>
            </a:extLst>
          </p:cNvPr>
          <p:cNvSpPr txBox="1"/>
          <p:nvPr/>
        </p:nvSpPr>
        <p:spPr>
          <a:xfrm>
            <a:off x="1974849" y="5939708"/>
            <a:ext cx="8242300" cy="70788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Eliminating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fuel_type_Electric, fuel_type_Hydrogen, fuel_tech_ICE, fuel_type_Gasoline, mile_range_encoded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r>
              <a:rPr lang="en-US" sz="1400" dirty="0">
                <a:latin typeface="Angsana New" panose="02020603050405020304" pitchFamily="18" charset="-34"/>
                <a:cs typeface="Angsana New" panose="02020603050405020304" pitchFamily="18" charset="-34"/>
                <a:sym typeface="Symbol" panose="05050102010706020507" pitchFamily="18" charset="2"/>
              </a:rPr>
              <a:t>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  <a:sym typeface="Symbol" panose="05050102010706020507" pitchFamily="18" charset="2"/>
              </a:rPr>
              <a:t> A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void multicollinearity </a:t>
            </a:r>
          </a:p>
        </p:txBody>
      </p:sp>
      <p:sp>
        <p:nvSpPr>
          <p:cNvPr id="6" name="Action Button: Blank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9541B83-40D4-A87C-839B-7592D530CC1D}"/>
              </a:ext>
            </a:extLst>
          </p:cNvPr>
          <p:cNvSpPr/>
          <p:nvPr/>
        </p:nvSpPr>
        <p:spPr>
          <a:xfrm>
            <a:off x="2804886" y="159504"/>
            <a:ext cx="6582228" cy="45554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 E A T U R E   C O R R E L A T I O N</a:t>
            </a:r>
          </a:p>
        </p:txBody>
      </p:sp>
    </p:spTree>
    <p:extLst>
      <p:ext uri="{BB962C8B-B14F-4D97-AF65-F5344CB8AC3E}">
        <p14:creationId xmlns:p14="http://schemas.microsoft.com/office/powerpoint/2010/main" val="300675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lank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AA9D64C-080B-9A75-ED92-4F6F184A1FBC}"/>
              </a:ext>
            </a:extLst>
          </p:cNvPr>
          <p:cNvSpPr/>
          <p:nvPr/>
        </p:nvSpPr>
        <p:spPr>
          <a:xfrm>
            <a:off x="2804886" y="304644"/>
            <a:ext cx="6582228" cy="45554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 E H I C L E   I N V E N T O R Y   A N A L Y S I S  </a:t>
            </a:r>
          </a:p>
        </p:txBody>
      </p:sp>
      <p:pic>
        <p:nvPicPr>
          <p:cNvPr id="6" name="Picture 5" descr="A graph of a vehicle inventory&#10;&#10;Description automatically generated">
            <a:extLst>
              <a:ext uri="{FF2B5EF4-FFF2-40B4-BE49-F238E27FC236}">
                <a16:creationId xmlns:a16="http://schemas.microsoft.com/office/drawing/2014/main" id="{18808C19-E9F7-9CB5-79BC-CBFBBE422C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28" y="1102389"/>
            <a:ext cx="5205306" cy="4260638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0518B30-32E8-71E4-66E8-38EC96833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1568" y="1102389"/>
            <a:ext cx="5205305" cy="426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828951-ACDA-DB18-F1A2-6BE0FC04E4E0}"/>
              </a:ext>
            </a:extLst>
          </p:cNvPr>
          <p:cNvSpPr txBox="1"/>
          <p:nvPr/>
        </p:nvSpPr>
        <p:spPr>
          <a:xfrm>
            <a:off x="5131253" y="5647176"/>
            <a:ext cx="1929493" cy="70788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 is the most</a:t>
            </a:r>
          </a:p>
          <a:p>
            <a:pPr algn="ctr"/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Gasoline is the most</a:t>
            </a:r>
          </a:p>
        </p:txBody>
      </p:sp>
    </p:spTree>
    <p:extLst>
      <p:ext uri="{BB962C8B-B14F-4D97-AF65-F5344CB8AC3E}">
        <p14:creationId xmlns:p14="http://schemas.microsoft.com/office/powerpoint/2010/main" val="356481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552</Words>
  <Application>Microsoft Office PowerPoint</Application>
  <PresentationFormat>Widescreen</PresentationFormat>
  <Paragraphs>89</Paragraphs>
  <Slides>17</Slides>
  <Notes>3</Notes>
  <HiddenSlides>6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Abril Fatface</vt:lpstr>
      <vt:lpstr>Amasis MT Pro</vt:lpstr>
      <vt:lpstr>Angsana New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Bui, Thi</dc:creator>
  <cp:lastModifiedBy>Bui, Thi</cp:lastModifiedBy>
  <cp:revision>17</cp:revision>
  <dcterms:created xsi:type="dcterms:W3CDTF">2025-02-01T14:12:47Z</dcterms:created>
  <dcterms:modified xsi:type="dcterms:W3CDTF">2025-02-02T15:58:38Z</dcterms:modified>
</cp:coreProperties>
</file>